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4" r:id="rId1"/>
  </p:sldMasterIdLst>
  <p:sldIdLst>
    <p:sldId id="257" r:id="rId2"/>
    <p:sldId id="258" r:id="rId3"/>
    <p:sldId id="259" r:id="rId4"/>
    <p:sldId id="263" r:id="rId5"/>
    <p:sldId id="260" r:id="rId6"/>
    <p:sldId id="261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62" r:id="rId15"/>
    <p:sldId id="277" r:id="rId16"/>
    <p:sldId id="279" r:id="rId17"/>
    <p:sldId id="266" r:id="rId18"/>
    <p:sldId id="265" r:id="rId19"/>
    <p:sldId id="267" r:id="rId20"/>
    <p:sldId id="281" r:id="rId21"/>
    <p:sldId id="280" r:id="rId22"/>
    <p:sldId id="276" r:id="rId23"/>
    <p:sldId id="2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2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C28EE8-E08D-4684-BA57-5FED49F47C74}" v="1599" dt="2022-12-07T12:45:29.9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4660"/>
  </p:normalViewPr>
  <p:slideViewPr>
    <p:cSldViewPr snapToGrid="0">
      <p:cViewPr>
        <p:scale>
          <a:sx n="150" d="100"/>
          <a:sy n="150" d="100"/>
        </p:scale>
        <p:origin x="294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zim Pathan" userId="71d2ce7747a9763e" providerId="LiveId" clId="{81C28EE8-E08D-4684-BA57-5FED49F47C74}"/>
    <pc:docChg chg="undo redo custSel addSld delSld modSld sldOrd addMainMaster delMainMaster modMainMaster">
      <pc:chgData name="Azim Pathan" userId="71d2ce7747a9763e" providerId="LiveId" clId="{81C28EE8-E08D-4684-BA57-5FED49F47C74}" dt="2022-12-07T12:46:01.199" v="11022" actId="1076"/>
      <pc:docMkLst>
        <pc:docMk/>
      </pc:docMkLst>
      <pc:sldChg chg="addSp delSp modSp del mod setBg modClrScheme addAnim modAnim setClrOvrMap chgLayout">
        <pc:chgData name="Azim Pathan" userId="71d2ce7747a9763e" providerId="LiveId" clId="{81C28EE8-E08D-4684-BA57-5FED49F47C74}" dt="2022-12-07T06:26:57.904" v="747" actId="47"/>
        <pc:sldMkLst>
          <pc:docMk/>
          <pc:sldMk cId="3467990239" sldId="256"/>
        </pc:sldMkLst>
        <pc:spChg chg="mod modVis">
          <ac:chgData name="Azim Pathan" userId="71d2ce7747a9763e" providerId="LiveId" clId="{81C28EE8-E08D-4684-BA57-5FED49F47C74}" dt="2022-12-07T06:22:06.705" v="719" actId="20577"/>
          <ac:spMkLst>
            <pc:docMk/>
            <pc:sldMk cId="3467990239" sldId="256"/>
            <ac:spMk id="2" creationId="{0563404F-61A8-4EE4-1228-6A8643EF2DE6}"/>
          </ac:spMkLst>
        </pc:spChg>
        <pc:spChg chg="mod modVis">
          <ac:chgData name="Azim Pathan" userId="71d2ce7747a9763e" providerId="LiveId" clId="{81C28EE8-E08D-4684-BA57-5FED49F47C74}" dt="2022-12-07T06:22:18.858" v="722" actId="403"/>
          <ac:spMkLst>
            <pc:docMk/>
            <pc:sldMk cId="3467990239" sldId="256"/>
            <ac:spMk id="3" creationId="{8FBD1B6E-3EE5-3CD9-CC4A-0B65D73452AF}"/>
          </ac:spMkLst>
        </pc:spChg>
        <pc:spChg chg="del">
          <ac:chgData name="Azim Pathan" userId="71d2ce7747a9763e" providerId="LiveId" clId="{81C28EE8-E08D-4684-BA57-5FED49F47C74}" dt="2022-12-07T05:48:58.497" v="0" actId="26606"/>
          <ac:spMkLst>
            <pc:docMk/>
            <pc:sldMk cId="3467990239" sldId="256"/>
            <ac:spMk id="60" creationId="{DF0CAD46-2E46-44EB-A063-C05881768CE6}"/>
          </ac:spMkLst>
        </pc:spChg>
        <pc:spChg chg="del">
          <ac:chgData name="Azim Pathan" userId="71d2ce7747a9763e" providerId="LiveId" clId="{81C28EE8-E08D-4684-BA57-5FED49F47C74}" dt="2022-12-07T05:48:58.497" v="0" actId="26606"/>
          <ac:spMkLst>
            <pc:docMk/>
            <pc:sldMk cId="3467990239" sldId="256"/>
            <ac:spMk id="62" creationId="{0FDFF237-4369-41A3-9CE4-CD1A68139E16}"/>
          </ac:spMkLst>
        </pc:spChg>
        <pc:spChg chg="add del mod modVis">
          <ac:chgData name="Azim Pathan" userId="71d2ce7747a9763e" providerId="LiveId" clId="{81C28EE8-E08D-4684-BA57-5FED49F47C74}" dt="2022-12-07T06:14:35.188" v="546" actId="14429"/>
          <ac:spMkLst>
            <pc:docMk/>
            <pc:sldMk cId="3467990239" sldId="256"/>
            <ac:spMk id="72" creationId="{0671A8AE-40A1-4631-A6B8-581AFF065482}"/>
          </ac:spMkLst>
        </pc:spChg>
        <pc:spChg chg="add del mod modVis">
          <ac:chgData name="Azim Pathan" userId="71d2ce7747a9763e" providerId="LiveId" clId="{81C28EE8-E08D-4684-BA57-5FED49F47C74}" dt="2022-12-07T06:20:58.945" v="694" actId="14100"/>
          <ac:spMkLst>
            <pc:docMk/>
            <pc:sldMk cId="3467990239" sldId="256"/>
            <ac:spMk id="74" creationId="{A44CD100-6267-4E62-AA64-2182A3A6A1C0}"/>
          </ac:spMkLst>
        </pc:spChg>
        <pc:spChg chg="add del mod modVis">
          <ac:chgData name="Azim Pathan" userId="71d2ce7747a9763e" providerId="LiveId" clId="{81C28EE8-E08D-4684-BA57-5FED49F47C74}" dt="2022-12-07T06:18:25.269" v="645" actId="14429"/>
          <ac:spMkLst>
            <pc:docMk/>
            <pc:sldMk cId="3467990239" sldId="256"/>
            <ac:spMk id="76" creationId="{AF2F604E-43BE-4DC3-B983-E071523364F8}"/>
          </ac:spMkLst>
        </pc:spChg>
        <pc:spChg chg="add del mod modVis">
          <ac:chgData name="Azim Pathan" userId="71d2ce7747a9763e" providerId="LiveId" clId="{81C28EE8-E08D-4684-BA57-5FED49F47C74}" dt="2022-12-07T06:18:35.742" v="649" actId="1076"/>
          <ac:spMkLst>
            <pc:docMk/>
            <pc:sldMk cId="3467990239" sldId="256"/>
            <ac:spMk id="78" creationId="{08C9B587-E65E-4B52-B37C-ABEBB6E87928}"/>
          </ac:spMkLst>
        </pc:spChg>
        <pc:spChg chg="add del">
          <ac:chgData name="Azim Pathan" userId="71d2ce7747a9763e" providerId="LiveId" clId="{81C28EE8-E08D-4684-BA57-5FED49F47C74}" dt="2022-12-07T05:49:14.190" v="36" actId="26606"/>
          <ac:spMkLst>
            <pc:docMk/>
            <pc:sldMk cId="3467990239" sldId="256"/>
            <ac:spMk id="83" creationId="{51C0BCA8-B9D5-4F84-B063-ABE683EE04E1}"/>
          </ac:spMkLst>
        </pc:spChg>
        <pc:spChg chg="add del">
          <ac:chgData name="Azim Pathan" userId="71d2ce7747a9763e" providerId="LiveId" clId="{81C28EE8-E08D-4684-BA57-5FED49F47C74}" dt="2022-12-07T05:49:14.190" v="36" actId="26606"/>
          <ac:spMkLst>
            <pc:docMk/>
            <pc:sldMk cId="3467990239" sldId="256"/>
            <ac:spMk id="85" creationId="{3148D7B7-CAFA-4089-A365-6371A76FE4A6}"/>
          </ac:spMkLst>
        </pc:spChg>
        <pc:spChg chg="add del">
          <ac:chgData name="Azim Pathan" userId="71d2ce7747a9763e" providerId="LiveId" clId="{81C28EE8-E08D-4684-BA57-5FED49F47C74}" dt="2022-12-07T05:49:16.607" v="38" actId="26606"/>
          <ac:spMkLst>
            <pc:docMk/>
            <pc:sldMk cId="3467990239" sldId="256"/>
            <ac:spMk id="89" creationId="{A88F843D-1C1B-C740-AC27-E3238D0F5F47}"/>
          </ac:spMkLst>
        </pc:spChg>
        <pc:spChg chg="add del">
          <ac:chgData name="Azim Pathan" userId="71d2ce7747a9763e" providerId="LiveId" clId="{81C28EE8-E08D-4684-BA57-5FED49F47C74}" dt="2022-12-07T05:49:16.607" v="38" actId="26606"/>
          <ac:spMkLst>
            <pc:docMk/>
            <pc:sldMk cId="3467990239" sldId="256"/>
            <ac:spMk id="90" creationId="{A21C8291-E3D5-4240-8FF4-E5213CBCC453}"/>
          </ac:spMkLst>
        </pc:spChg>
        <pc:spChg chg="add del">
          <ac:chgData name="Azim Pathan" userId="71d2ce7747a9763e" providerId="LiveId" clId="{81C28EE8-E08D-4684-BA57-5FED49F47C74}" dt="2022-12-07T05:49:16.607" v="38" actId="26606"/>
          <ac:spMkLst>
            <pc:docMk/>
            <pc:sldMk cId="3467990239" sldId="256"/>
            <ac:spMk id="91" creationId="{08B44AFE-C181-7047-8CC9-CA00BD385EEA}"/>
          </ac:spMkLst>
        </pc:spChg>
        <pc:spChg chg="add del">
          <ac:chgData name="Azim Pathan" userId="71d2ce7747a9763e" providerId="LiveId" clId="{81C28EE8-E08D-4684-BA57-5FED49F47C74}" dt="2022-12-07T05:49:17.356" v="40" actId="26606"/>
          <ac:spMkLst>
            <pc:docMk/>
            <pc:sldMk cId="3467990239" sldId="256"/>
            <ac:spMk id="93" creationId="{FAF3766F-DEF3-4802-BB0D-7A18EDD9704F}"/>
          </ac:spMkLst>
        </pc:spChg>
        <pc:spChg chg="add del">
          <ac:chgData name="Azim Pathan" userId="71d2ce7747a9763e" providerId="LiveId" clId="{81C28EE8-E08D-4684-BA57-5FED49F47C74}" dt="2022-12-07T05:49:17.356" v="40" actId="26606"/>
          <ac:spMkLst>
            <pc:docMk/>
            <pc:sldMk cId="3467990239" sldId="256"/>
            <ac:spMk id="94" creationId="{6F5D6D08-411E-40CE-BA85-27B88B4BD44C}"/>
          </ac:spMkLst>
        </pc:spChg>
        <pc:spChg chg="add del">
          <ac:chgData name="Azim Pathan" userId="71d2ce7747a9763e" providerId="LiveId" clId="{81C28EE8-E08D-4684-BA57-5FED49F47C74}" dt="2022-12-07T05:49:17.356" v="40" actId="26606"/>
          <ac:spMkLst>
            <pc:docMk/>
            <pc:sldMk cId="3467990239" sldId="256"/>
            <ac:spMk id="95" creationId="{B2C335F7-F61C-4EB4-80F2-4B1438FE66BB}"/>
          </ac:spMkLst>
        </pc:spChg>
        <pc:spChg chg="add del">
          <ac:chgData name="Azim Pathan" userId="71d2ce7747a9763e" providerId="LiveId" clId="{81C28EE8-E08D-4684-BA57-5FED49F47C74}" dt="2022-12-07T05:49:17.356" v="40" actId="26606"/>
          <ac:spMkLst>
            <pc:docMk/>
            <pc:sldMk cId="3467990239" sldId="256"/>
            <ac:spMk id="96" creationId="{F1189494-2B67-46D2-93D6-A122A09BF6B2}"/>
          </ac:spMkLst>
        </pc:spChg>
        <pc:spChg chg="add del">
          <ac:chgData name="Azim Pathan" userId="71d2ce7747a9763e" providerId="LiveId" clId="{81C28EE8-E08D-4684-BA57-5FED49F47C74}" dt="2022-12-07T05:49:18.143" v="42" actId="26606"/>
          <ac:spMkLst>
            <pc:docMk/>
            <pc:sldMk cId="3467990239" sldId="256"/>
            <ac:spMk id="98" creationId="{A88F843D-1C1B-C740-AC27-E3238D0F5F47}"/>
          </ac:spMkLst>
        </pc:spChg>
        <pc:spChg chg="add del">
          <ac:chgData name="Azim Pathan" userId="71d2ce7747a9763e" providerId="LiveId" clId="{81C28EE8-E08D-4684-BA57-5FED49F47C74}" dt="2022-12-07T05:49:18.143" v="42" actId="26606"/>
          <ac:spMkLst>
            <pc:docMk/>
            <pc:sldMk cId="3467990239" sldId="256"/>
            <ac:spMk id="99" creationId="{A21C8291-E3D5-4240-8FF4-E5213CBCC453}"/>
          </ac:spMkLst>
        </pc:spChg>
        <pc:spChg chg="add del">
          <ac:chgData name="Azim Pathan" userId="71d2ce7747a9763e" providerId="LiveId" clId="{81C28EE8-E08D-4684-BA57-5FED49F47C74}" dt="2022-12-07T05:49:18.143" v="42" actId="26606"/>
          <ac:spMkLst>
            <pc:docMk/>
            <pc:sldMk cId="3467990239" sldId="256"/>
            <ac:spMk id="100" creationId="{08B44AFE-C181-7047-8CC9-CA00BD385EEA}"/>
          </ac:spMkLst>
        </pc:spChg>
        <pc:spChg chg="add del">
          <ac:chgData name="Azim Pathan" userId="71d2ce7747a9763e" providerId="LiveId" clId="{81C28EE8-E08D-4684-BA57-5FED49F47C74}" dt="2022-12-07T05:49:25.659" v="44" actId="26606"/>
          <ac:spMkLst>
            <pc:docMk/>
            <pc:sldMk cId="3467990239" sldId="256"/>
            <ac:spMk id="102" creationId="{3CE54A2A-DF49-4800-82E7-3AF9353F8110}"/>
          </ac:spMkLst>
        </pc:spChg>
        <pc:spChg chg="add del">
          <ac:chgData name="Azim Pathan" userId="71d2ce7747a9763e" providerId="LiveId" clId="{81C28EE8-E08D-4684-BA57-5FED49F47C74}" dt="2022-12-07T05:49:25.659" v="44" actId="26606"/>
          <ac:spMkLst>
            <pc:docMk/>
            <pc:sldMk cId="3467990239" sldId="256"/>
            <ac:spMk id="103" creationId="{96125ED7-F0CF-40D9-8C60-51E1880536B3}"/>
          </ac:spMkLst>
        </pc:spChg>
        <pc:spChg chg="add del">
          <ac:chgData name="Azim Pathan" userId="71d2ce7747a9763e" providerId="LiveId" clId="{81C28EE8-E08D-4684-BA57-5FED49F47C74}" dt="2022-12-07T05:49:26.173" v="46" actId="26606"/>
          <ac:spMkLst>
            <pc:docMk/>
            <pc:sldMk cId="3467990239" sldId="256"/>
            <ac:spMk id="106" creationId="{CA5B2A81-2C8E-4963-AFD4-E539D168B475}"/>
          </ac:spMkLst>
        </pc:spChg>
        <pc:spChg chg="add del">
          <ac:chgData name="Azim Pathan" userId="71d2ce7747a9763e" providerId="LiveId" clId="{81C28EE8-E08D-4684-BA57-5FED49F47C74}" dt="2022-12-07T05:49:26.984" v="48" actId="26606"/>
          <ac:spMkLst>
            <pc:docMk/>
            <pc:sldMk cId="3467990239" sldId="256"/>
            <ac:spMk id="109" creationId="{7A18C9FB-EC4C-4DAE-8F7D-C6E5AF607958}"/>
          </ac:spMkLst>
        </pc:spChg>
        <pc:spChg chg="add del">
          <ac:chgData name="Azim Pathan" userId="71d2ce7747a9763e" providerId="LiveId" clId="{81C28EE8-E08D-4684-BA57-5FED49F47C74}" dt="2022-12-07T05:49:26.984" v="48" actId="26606"/>
          <ac:spMkLst>
            <pc:docMk/>
            <pc:sldMk cId="3467990239" sldId="256"/>
            <ac:spMk id="110" creationId="{B47A9921-6509-49C2-BEBF-924F28066091}"/>
          </ac:spMkLst>
        </pc:spChg>
        <pc:spChg chg="add del">
          <ac:chgData name="Azim Pathan" userId="71d2ce7747a9763e" providerId="LiveId" clId="{81C28EE8-E08D-4684-BA57-5FED49F47C74}" dt="2022-12-07T05:49:30.181" v="50" actId="26606"/>
          <ac:spMkLst>
            <pc:docMk/>
            <pc:sldMk cId="3467990239" sldId="256"/>
            <ac:spMk id="112" creationId="{09F55FD1-95FA-98DA-84AA-145D29A533D7}"/>
          </ac:spMkLst>
        </pc:spChg>
        <pc:spChg chg="add del">
          <ac:chgData name="Azim Pathan" userId="71d2ce7747a9763e" providerId="LiveId" clId="{81C28EE8-E08D-4684-BA57-5FED49F47C74}" dt="2022-12-07T05:49:30.181" v="50" actId="26606"/>
          <ac:spMkLst>
            <pc:docMk/>
            <pc:sldMk cId="3467990239" sldId="256"/>
            <ac:spMk id="113" creationId="{3AC9EE06-57AF-0FF5-450C-2A606C23B8F6}"/>
          </ac:spMkLst>
        </pc:spChg>
        <pc:spChg chg="add del">
          <ac:chgData name="Azim Pathan" userId="71d2ce7747a9763e" providerId="LiveId" clId="{81C28EE8-E08D-4684-BA57-5FED49F47C74}" dt="2022-12-07T05:49:31.900" v="52" actId="26606"/>
          <ac:spMkLst>
            <pc:docMk/>
            <pc:sldMk cId="3467990239" sldId="256"/>
            <ac:spMk id="116" creationId="{A6F7EA0E-9196-4767-BBF1-F01DC431543C}"/>
          </ac:spMkLst>
        </pc:spChg>
        <pc:spChg chg="add del">
          <ac:chgData name="Azim Pathan" userId="71d2ce7747a9763e" providerId="LiveId" clId="{81C28EE8-E08D-4684-BA57-5FED49F47C74}" dt="2022-12-07T05:49:31.900" v="52" actId="26606"/>
          <ac:spMkLst>
            <pc:docMk/>
            <pc:sldMk cId="3467990239" sldId="256"/>
            <ac:spMk id="117" creationId="{A76F333A-62E0-4AF3-80DE-CFDF4B3763B9}"/>
          </ac:spMkLst>
        </pc:spChg>
        <pc:spChg chg="add del">
          <ac:chgData name="Azim Pathan" userId="71d2ce7747a9763e" providerId="LiveId" clId="{81C28EE8-E08D-4684-BA57-5FED49F47C74}" dt="2022-12-07T05:49:34.468" v="54" actId="26606"/>
          <ac:spMkLst>
            <pc:docMk/>
            <pc:sldMk cId="3467990239" sldId="256"/>
            <ac:spMk id="120" creationId="{09F55FD1-95FA-98DA-84AA-145D29A533D7}"/>
          </ac:spMkLst>
        </pc:spChg>
        <pc:spChg chg="add del">
          <ac:chgData name="Azim Pathan" userId="71d2ce7747a9763e" providerId="LiveId" clId="{81C28EE8-E08D-4684-BA57-5FED49F47C74}" dt="2022-12-07T05:49:34.468" v="54" actId="26606"/>
          <ac:spMkLst>
            <pc:docMk/>
            <pc:sldMk cId="3467990239" sldId="256"/>
            <ac:spMk id="121" creationId="{3AC9EE06-57AF-0FF5-450C-2A606C23B8F6}"/>
          </ac:spMkLst>
        </pc:spChg>
        <pc:spChg chg="add del">
          <ac:chgData name="Azim Pathan" userId="71d2ce7747a9763e" providerId="LiveId" clId="{81C28EE8-E08D-4684-BA57-5FED49F47C74}" dt="2022-12-07T05:49:36.579" v="56" actId="26606"/>
          <ac:spMkLst>
            <pc:docMk/>
            <pc:sldMk cId="3467990239" sldId="256"/>
            <ac:spMk id="124" creationId="{7B1AB9FE-36F5-4FD1-9850-DB5C5AD4828F}"/>
          </ac:spMkLst>
        </pc:spChg>
        <pc:spChg chg="add del">
          <ac:chgData name="Azim Pathan" userId="71d2ce7747a9763e" providerId="LiveId" clId="{81C28EE8-E08D-4684-BA57-5FED49F47C74}" dt="2022-12-07T05:49:36.579" v="56" actId="26606"/>
          <ac:spMkLst>
            <pc:docMk/>
            <pc:sldMk cId="3467990239" sldId="256"/>
            <ac:spMk id="125" creationId="{F489C2E0-4895-4B72-85EA-7EE9FAFFDC7E}"/>
          </ac:spMkLst>
        </pc:spChg>
        <pc:spChg chg="add del">
          <ac:chgData name="Azim Pathan" userId="71d2ce7747a9763e" providerId="LiveId" clId="{81C28EE8-E08D-4684-BA57-5FED49F47C74}" dt="2022-12-07T05:49:37.690" v="58" actId="26606"/>
          <ac:spMkLst>
            <pc:docMk/>
            <pc:sldMk cId="3467990239" sldId="256"/>
            <ac:spMk id="128" creationId="{76906711-0AFB-47DD-A4B6-4E94B38B8C91}"/>
          </ac:spMkLst>
        </pc:spChg>
        <pc:spChg chg="add del">
          <ac:chgData name="Azim Pathan" userId="71d2ce7747a9763e" providerId="LiveId" clId="{81C28EE8-E08D-4684-BA57-5FED49F47C74}" dt="2022-12-07T05:49:37.690" v="58" actId="26606"/>
          <ac:spMkLst>
            <pc:docMk/>
            <pc:sldMk cId="3467990239" sldId="256"/>
            <ac:spMk id="129" creationId="{AA91F649-894C-41F6-A21D-3D1AC558E934}"/>
          </ac:spMkLst>
        </pc:spChg>
        <pc:spChg chg="add del">
          <ac:chgData name="Azim Pathan" userId="71d2ce7747a9763e" providerId="LiveId" clId="{81C28EE8-E08D-4684-BA57-5FED49F47C74}" dt="2022-12-07T05:49:37.690" v="58" actId="26606"/>
          <ac:spMkLst>
            <pc:docMk/>
            <pc:sldMk cId="3467990239" sldId="256"/>
            <ac:spMk id="130" creationId="{56037404-66BD-46B5-9323-1B531319671A}"/>
          </ac:spMkLst>
        </pc:spChg>
        <pc:spChg chg="add del">
          <ac:chgData name="Azim Pathan" userId="71d2ce7747a9763e" providerId="LiveId" clId="{81C28EE8-E08D-4684-BA57-5FED49F47C74}" dt="2022-12-07T05:49:38.455" v="60" actId="26606"/>
          <ac:spMkLst>
            <pc:docMk/>
            <pc:sldMk cId="3467990239" sldId="256"/>
            <ac:spMk id="132" creationId="{81BC67A1-175E-439E-85E2-88911C119814}"/>
          </ac:spMkLst>
        </pc:spChg>
        <pc:spChg chg="add del">
          <ac:chgData name="Azim Pathan" userId="71d2ce7747a9763e" providerId="LiveId" clId="{81C28EE8-E08D-4684-BA57-5FED49F47C74}" dt="2022-12-07T05:49:38.455" v="60" actId="26606"/>
          <ac:spMkLst>
            <pc:docMk/>
            <pc:sldMk cId="3467990239" sldId="256"/>
            <ac:spMk id="133" creationId="{94A7B82C-30F1-42B4-BE36-3DB42DD517D1}"/>
          </ac:spMkLst>
        </pc:spChg>
        <pc:spChg chg="add del">
          <ac:chgData name="Azim Pathan" userId="71d2ce7747a9763e" providerId="LiveId" clId="{81C28EE8-E08D-4684-BA57-5FED49F47C74}" dt="2022-12-07T05:49:38.455" v="60" actId="26606"/>
          <ac:spMkLst>
            <pc:docMk/>
            <pc:sldMk cId="3467990239" sldId="256"/>
            <ac:spMk id="134" creationId="{43CA1578-CEEB-41BB-8068-C0DA02C36C52}"/>
          </ac:spMkLst>
        </pc:spChg>
        <pc:spChg chg="add del">
          <ac:chgData name="Azim Pathan" userId="71d2ce7747a9763e" providerId="LiveId" clId="{81C28EE8-E08D-4684-BA57-5FED49F47C74}" dt="2022-12-07T05:49:39.368" v="62" actId="26606"/>
          <ac:spMkLst>
            <pc:docMk/>
            <pc:sldMk cId="3467990239" sldId="256"/>
            <ac:spMk id="164" creationId="{AD35AE2F-5E3A-49D9-8DE1-8A333BA4088E}"/>
          </ac:spMkLst>
        </pc:spChg>
        <pc:spChg chg="add del">
          <ac:chgData name="Azim Pathan" userId="71d2ce7747a9763e" providerId="LiveId" clId="{81C28EE8-E08D-4684-BA57-5FED49F47C74}" dt="2022-12-07T05:49:39.368" v="62" actId="26606"/>
          <ac:spMkLst>
            <pc:docMk/>
            <pc:sldMk cId="3467990239" sldId="256"/>
            <ac:spMk id="165" creationId="{04D8AD8F-EF7F-481F-B99A-B8513897050A}"/>
          </ac:spMkLst>
        </pc:spChg>
        <pc:spChg chg="add del">
          <ac:chgData name="Azim Pathan" userId="71d2ce7747a9763e" providerId="LiveId" clId="{81C28EE8-E08D-4684-BA57-5FED49F47C74}" dt="2022-12-07T05:49:39.368" v="62" actId="26606"/>
          <ac:spMkLst>
            <pc:docMk/>
            <pc:sldMk cId="3467990239" sldId="256"/>
            <ac:spMk id="166" creationId="{79EB4626-023C-436D-9F57-9EB46080909D}"/>
          </ac:spMkLst>
        </pc:spChg>
        <pc:spChg chg="add del">
          <ac:chgData name="Azim Pathan" userId="71d2ce7747a9763e" providerId="LiveId" clId="{81C28EE8-E08D-4684-BA57-5FED49F47C74}" dt="2022-12-07T05:49:42.253" v="64" actId="26606"/>
          <ac:spMkLst>
            <pc:docMk/>
            <pc:sldMk cId="3467990239" sldId="256"/>
            <ac:spMk id="168" creationId="{81BC67A1-175E-439E-85E2-88911C119814}"/>
          </ac:spMkLst>
        </pc:spChg>
        <pc:spChg chg="add del">
          <ac:chgData name="Azim Pathan" userId="71d2ce7747a9763e" providerId="LiveId" clId="{81C28EE8-E08D-4684-BA57-5FED49F47C74}" dt="2022-12-07T05:49:42.253" v="64" actId="26606"/>
          <ac:spMkLst>
            <pc:docMk/>
            <pc:sldMk cId="3467990239" sldId="256"/>
            <ac:spMk id="169" creationId="{94A7B82C-30F1-42B4-BE36-3DB42DD517D1}"/>
          </ac:spMkLst>
        </pc:spChg>
        <pc:spChg chg="add del">
          <ac:chgData name="Azim Pathan" userId="71d2ce7747a9763e" providerId="LiveId" clId="{81C28EE8-E08D-4684-BA57-5FED49F47C74}" dt="2022-12-07T05:49:42.253" v="64" actId="26606"/>
          <ac:spMkLst>
            <pc:docMk/>
            <pc:sldMk cId="3467990239" sldId="256"/>
            <ac:spMk id="170" creationId="{43CA1578-CEEB-41BB-8068-C0DA02C36C52}"/>
          </ac:spMkLst>
        </pc:spChg>
        <pc:spChg chg="add del">
          <ac:chgData name="Azim Pathan" userId="71d2ce7747a9763e" providerId="LiveId" clId="{81C28EE8-E08D-4684-BA57-5FED49F47C74}" dt="2022-12-07T05:49:44.649" v="66" actId="26606"/>
          <ac:spMkLst>
            <pc:docMk/>
            <pc:sldMk cId="3467990239" sldId="256"/>
            <ac:spMk id="209" creationId="{33E93247-6229-44AB-A550-739E971E690B}"/>
          </ac:spMkLst>
        </pc:spChg>
        <pc:spChg chg="add del">
          <ac:chgData name="Azim Pathan" userId="71d2ce7747a9763e" providerId="LiveId" clId="{81C28EE8-E08D-4684-BA57-5FED49F47C74}" dt="2022-12-07T05:49:44.649" v="66" actId="26606"/>
          <ac:spMkLst>
            <pc:docMk/>
            <pc:sldMk cId="3467990239" sldId="256"/>
            <ac:spMk id="210" creationId="{BC30665E-D592-446F-98EB-15F172A22697}"/>
          </ac:spMkLst>
        </pc:spChg>
        <pc:spChg chg="add del">
          <ac:chgData name="Azim Pathan" userId="71d2ce7747a9763e" providerId="LiveId" clId="{81C28EE8-E08D-4684-BA57-5FED49F47C74}" dt="2022-12-07T05:49:45.343" v="68" actId="26606"/>
          <ac:spMkLst>
            <pc:docMk/>
            <pc:sldMk cId="3467990239" sldId="256"/>
            <ac:spMk id="213" creationId="{8C37C960-91F5-4F61-B2CD-8A037920720B}"/>
          </ac:spMkLst>
        </pc:spChg>
        <pc:spChg chg="add del">
          <ac:chgData name="Azim Pathan" userId="71d2ce7747a9763e" providerId="LiveId" clId="{81C28EE8-E08D-4684-BA57-5FED49F47C74}" dt="2022-12-07T05:49:45.343" v="68" actId="26606"/>
          <ac:spMkLst>
            <pc:docMk/>
            <pc:sldMk cId="3467990239" sldId="256"/>
            <ac:spMk id="214" creationId="{A5C31099-1BBD-40CE-BC60-FCE50741940D}"/>
          </ac:spMkLst>
        </pc:spChg>
        <pc:spChg chg="add del">
          <ac:chgData name="Azim Pathan" userId="71d2ce7747a9763e" providerId="LiveId" clId="{81C28EE8-E08D-4684-BA57-5FED49F47C74}" dt="2022-12-07T05:49:45.343" v="68" actId="26606"/>
          <ac:spMkLst>
            <pc:docMk/>
            <pc:sldMk cId="3467990239" sldId="256"/>
            <ac:spMk id="215" creationId="{EA2846BE-460A-477B-A2F4-52F298BF43EE}"/>
          </ac:spMkLst>
        </pc:spChg>
        <pc:spChg chg="add del">
          <ac:chgData name="Azim Pathan" userId="71d2ce7747a9763e" providerId="LiveId" clId="{81C28EE8-E08D-4684-BA57-5FED49F47C74}" dt="2022-12-07T05:49:45.343" v="68" actId="26606"/>
          <ac:spMkLst>
            <pc:docMk/>
            <pc:sldMk cId="3467990239" sldId="256"/>
            <ac:spMk id="216" creationId="{C8401D34-2155-4B53-A686-7345BE15C466}"/>
          </ac:spMkLst>
        </pc:spChg>
        <pc:spChg chg="add del">
          <ac:chgData name="Azim Pathan" userId="71d2ce7747a9763e" providerId="LiveId" clId="{81C28EE8-E08D-4684-BA57-5FED49F47C74}" dt="2022-12-07T05:49:45.343" v="68" actId="26606"/>
          <ac:spMkLst>
            <pc:docMk/>
            <pc:sldMk cId="3467990239" sldId="256"/>
            <ac:spMk id="217" creationId="{E37BCD97-E1A4-4EBB-8D1C-8CC0B55A64B2}"/>
          </ac:spMkLst>
        </pc:spChg>
        <pc:spChg chg="add del">
          <ac:chgData name="Azim Pathan" userId="71d2ce7747a9763e" providerId="LiveId" clId="{81C28EE8-E08D-4684-BA57-5FED49F47C74}" dt="2022-12-07T05:49:45.343" v="68" actId="26606"/>
          <ac:spMkLst>
            <pc:docMk/>
            <pc:sldMk cId="3467990239" sldId="256"/>
            <ac:spMk id="218" creationId="{5EDC1F21-AC5B-4D05-9108-5E5D2894884F}"/>
          </ac:spMkLst>
        </pc:spChg>
        <pc:spChg chg="add del">
          <ac:chgData name="Azim Pathan" userId="71d2ce7747a9763e" providerId="LiveId" clId="{81C28EE8-E08D-4684-BA57-5FED49F47C74}" dt="2022-12-07T05:49:47.071" v="70" actId="26606"/>
          <ac:spMkLst>
            <pc:docMk/>
            <pc:sldMk cId="3467990239" sldId="256"/>
            <ac:spMk id="220" creationId="{37FDDF72-DE39-4F99-A3C1-DD9D7815D7DB}"/>
          </ac:spMkLst>
        </pc:spChg>
        <pc:spChg chg="add del">
          <ac:chgData name="Azim Pathan" userId="71d2ce7747a9763e" providerId="LiveId" clId="{81C28EE8-E08D-4684-BA57-5FED49F47C74}" dt="2022-12-07T05:49:47.071" v="70" actId="26606"/>
          <ac:spMkLst>
            <pc:docMk/>
            <pc:sldMk cId="3467990239" sldId="256"/>
            <ac:spMk id="221" creationId="{5E4ECE80-3AD1-450C-B62A-98788F193948}"/>
          </ac:spMkLst>
        </pc:spChg>
        <pc:spChg chg="add del">
          <ac:chgData name="Azim Pathan" userId="71d2ce7747a9763e" providerId="LiveId" clId="{81C28EE8-E08D-4684-BA57-5FED49F47C74}" dt="2022-12-07T05:49:48.094" v="72" actId="26606"/>
          <ac:spMkLst>
            <pc:docMk/>
            <pc:sldMk cId="3467990239" sldId="256"/>
            <ac:spMk id="225" creationId="{6DA65B90-7B06-4499-91BA-CDDD36132481}"/>
          </ac:spMkLst>
        </pc:spChg>
        <pc:spChg chg="add del">
          <ac:chgData name="Azim Pathan" userId="71d2ce7747a9763e" providerId="LiveId" clId="{81C28EE8-E08D-4684-BA57-5FED49F47C74}" dt="2022-12-07T05:49:48.094" v="72" actId="26606"/>
          <ac:spMkLst>
            <pc:docMk/>
            <pc:sldMk cId="3467990239" sldId="256"/>
            <ac:spMk id="226" creationId="{BFD30BD5-4EB8-467B-99B9-BC3D83CEE515}"/>
          </ac:spMkLst>
        </pc:spChg>
        <pc:spChg chg="add del">
          <ac:chgData name="Azim Pathan" userId="71d2ce7747a9763e" providerId="LiveId" clId="{81C28EE8-E08D-4684-BA57-5FED49F47C74}" dt="2022-12-07T05:49:48.094" v="72" actId="26606"/>
          <ac:spMkLst>
            <pc:docMk/>
            <pc:sldMk cId="3467990239" sldId="256"/>
            <ac:spMk id="227" creationId="{9502469D-C562-48E3-ABA2-3CFA55C52684}"/>
          </ac:spMkLst>
        </pc:spChg>
        <pc:spChg chg="add del">
          <ac:chgData name="Azim Pathan" userId="71d2ce7747a9763e" providerId="LiveId" clId="{81C28EE8-E08D-4684-BA57-5FED49F47C74}" dt="2022-12-07T05:49:52.124" v="74" actId="26606"/>
          <ac:spMkLst>
            <pc:docMk/>
            <pc:sldMk cId="3467990239" sldId="256"/>
            <ac:spMk id="232" creationId="{8C37C960-91F5-4F61-B2CD-8A037920720B}"/>
          </ac:spMkLst>
        </pc:spChg>
        <pc:spChg chg="add del">
          <ac:chgData name="Azim Pathan" userId="71d2ce7747a9763e" providerId="LiveId" clId="{81C28EE8-E08D-4684-BA57-5FED49F47C74}" dt="2022-12-07T05:49:52.124" v="74" actId="26606"/>
          <ac:spMkLst>
            <pc:docMk/>
            <pc:sldMk cId="3467990239" sldId="256"/>
            <ac:spMk id="233" creationId="{A5C31099-1BBD-40CE-BC60-FCE50741940D}"/>
          </ac:spMkLst>
        </pc:spChg>
        <pc:spChg chg="add del">
          <ac:chgData name="Azim Pathan" userId="71d2ce7747a9763e" providerId="LiveId" clId="{81C28EE8-E08D-4684-BA57-5FED49F47C74}" dt="2022-12-07T05:49:52.124" v="74" actId="26606"/>
          <ac:spMkLst>
            <pc:docMk/>
            <pc:sldMk cId="3467990239" sldId="256"/>
            <ac:spMk id="234" creationId="{EA2846BE-460A-477B-A2F4-52F298BF43EE}"/>
          </ac:spMkLst>
        </pc:spChg>
        <pc:spChg chg="add del">
          <ac:chgData name="Azim Pathan" userId="71d2ce7747a9763e" providerId="LiveId" clId="{81C28EE8-E08D-4684-BA57-5FED49F47C74}" dt="2022-12-07T05:49:52.124" v="74" actId="26606"/>
          <ac:spMkLst>
            <pc:docMk/>
            <pc:sldMk cId="3467990239" sldId="256"/>
            <ac:spMk id="235" creationId="{C8401D34-2155-4B53-A686-7345BE15C466}"/>
          </ac:spMkLst>
        </pc:spChg>
        <pc:spChg chg="add del">
          <ac:chgData name="Azim Pathan" userId="71d2ce7747a9763e" providerId="LiveId" clId="{81C28EE8-E08D-4684-BA57-5FED49F47C74}" dt="2022-12-07T05:49:52.124" v="74" actId="26606"/>
          <ac:spMkLst>
            <pc:docMk/>
            <pc:sldMk cId="3467990239" sldId="256"/>
            <ac:spMk id="236" creationId="{E37BCD97-E1A4-4EBB-8D1C-8CC0B55A64B2}"/>
          </ac:spMkLst>
        </pc:spChg>
        <pc:spChg chg="add del">
          <ac:chgData name="Azim Pathan" userId="71d2ce7747a9763e" providerId="LiveId" clId="{81C28EE8-E08D-4684-BA57-5FED49F47C74}" dt="2022-12-07T05:49:52.124" v="74" actId="26606"/>
          <ac:spMkLst>
            <pc:docMk/>
            <pc:sldMk cId="3467990239" sldId="256"/>
            <ac:spMk id="237" creationId="{5EDC1F21-AC5B-4D05-9108-5E5D2894884F}"/>
          </ac:spMkLst>
        </pc:spChg>
        <pc:spChg chg="add del">
          <ac:chgData name="Azim Pathan" userId="71d2ce7747a9763e" providerId="LiveId" clId="{81C28EE8-E08D-4684-BA57-5FED49F47C74}" dt="2022-12-07T05:49:56.075" v="76" actId="26606"/>
          <ac:spMkLst>
            <pc:docMk/>
            <pc:sldMk cId="3467990239" sldId="256"/>
            <ac:spMk id="239" creationId="{60220DBA-8988-4873-8FCD-3FFAC3CF13F6}"/>
          </ac:spMkLst>
        </pc:spChg>
        <pc:spChg chg="add del">
          <ac:chgData name="Azim Pathan" userId="71d2ce7747a9763e" providerId="LiveId" clId="{81C28EE8-E08D-4684-BA57-5FED49F47C74}" dt="2022-12-07T05:49:56.980" v="78" actId="26606"/>
          <ac:spMkLst>
            <pc:docMk/>
            <pc:sldMk cId="3467990239" sldId="256"/>
            <ac:spMk id="244" creationId="{956C5C09-0043-4549-B800-2101B70D667D}"/>
          </ac:spMkLst>
        </pc:spChg>
        <pc:spChg chg="add del">
          <ac:chgData name="Azim Pathan" userId="71d2ce7747a9763e" providerId="LiveId" clId="{81C28EE8-E08D-4684-BA57-5FED49F47C74}" dt="2022-12-07T05:49:56.980" v="78" actId="26606"/>
          <ac:spMkLst>
            <pc:docMk/>
            <pc:sldMk cId="3467990239" sldId="256"/>
            <ac:spMk id="245" creationId="{B7E2F724-2FB3-4D1D-A730-739B8654C030}"/>
          </ac:spMkLst>
        </pc:spChg>
        <pc:spChg chg="add del">
          <ac:chgData name="Azim Pathan" userId="71d2ce7747a9763e" providerId="LiveId" clId="{81C28EE8-E08D-4684-BA57-5FED49F47C74}" dt="2022-12-07T05:49:56.980" v="78" actId="26606"/>
          <ac:spMkLst>
            <pc:docMk/>
            <pc:sldMk cId="3467990239" sldId="256"/>
            <ac:spMk id="246" creationId="{B2C335F7-F61C-4EB4-80F2-4B1438FE66BB}"/>
          </ac:spMkLst>
        </pc:spChg>
        <pc:spChg chg="add del">
          <ac:chgData name="Azim Pathan" userId="71d2ce7747a9763e" providerId="LiveId" clId="{81C28EE8-E08D-4684-BA57-5FED49F47C74}" dt="2022-12-07T05:49:57.628" v="80" actId="26606"/>
          <ac:spMkLst>
            <pc:docMk/>
            <pc:sldMk cId="3467990239" sldId="256"/>
            <ac:spMk id="248" creationId="{EA4E4267-CAF0-4C38-8DC6-CD3B1A9F046E}"/>
          </ac:spMkLst>
        </pc:spChg>
        <pc:spChg chg="add del">
          <ac:chgData name="Azim Pathan" userId="71d2ce7747a9763e" providerId="LiveId" clId="{81C28EE8-E08D-4684-BA57-5FED49F47C74}" dt="2022-12-07T05:49:57.628" v="80" actId="26606"/>
          <ac:spMkLst>
            <pc:docMk/>
            <pc:sldMk cId="3467990239" sldId="256"/>
            <ac:spMk id="249" creationId="{0EE3ACC5-126D-4BA4-8B45-7F0B5B839C51}"/>
          </ac:spMkLst>
        </pc:spChg>
        <pc:spChg chg="add del">
          <ac:chgData name="Azim Pathan" userId="71d2ce7747a9763e" providerId="LiveId" clId="{81C28EE8-E08D-4684-BA57-5FED49F47C74}" dt="2022-12-07T05:49:57.628" v="80" actId="26606"/>
          <ac:spMkLst>
            <pc:docMk/>
            <pc:sldMk cId="3467990239" sldId="256"/>
            <ac:spMk id="250" creationId="{AB2868F7-FE10-4289-A5BD-90763C7A2F5A}"/>
          </ac:spMkLst>
        </pc:spChg>
        <pc:spChg chg="add del">
          <ac:chgData name="Azim Pathan" userId="71d2ce7747a9763e" providerId="LiveId" clId="{81C28EE8-E08D-4684-BA57-5FED49F47C74}" dt="2022-12-07T05:49:57.628" v="80" actId="26606"/>
          <ac:spMkLst>
            <pc:docMk/>
            <pc:sldMk cId="3467990239" sldId="256"/>
            <ac:spMk id="251" creationId="{BD94142C-10EE-487C-A327-404FDF358F22}"/>
          </ac:spMkLst>
        </pc:spChg>
        <pc:spChg chg="add del">
          <ac:chgData name="Azim Pathan" userId="71d2ce7747a9763e" providerId="LiveId" clId="{81C28EE8-E08D-4684-BA57-5FED49F47C74}" dt="2022-12-07T05:49:57.628" v="80" actId="26606"/>
          <ac:spMkLst>
            <pc:docMk/>
            <pc:sldMk cId="3467990239" sldId="256"/>
            <ac:spMk id="252" creationId="{5F7FAC2D-7A74-4939-A917-A1A5AF935685}"/>
          </ac:spMkLst>
        </pc:spChg>
        <pc:spChg chg="add del">
          <ac:chgData name="Azim Pathan" userId="71d2ce7747a9763e" providerId="LiveId" clId="{81C28EE8-E08D-4684-BA57-5FED49F47C74}" dt="2022-12-07T05:49:57.628" v="80" actId="26606"/>
          <ac:spMkLst>
            <pc:docMk/>
            <pc:sldMk cId="3467990239" sldId="256"/>
            <ac:spMk id="253" creationId="{BA53A868-C420-4BAE-9244-EC162AF05CFC}"/>
          </ac:spMkLst>
        </pc:spChg>
        <pc:spChg chg="add del">
          <ac:chgData name="Azim Pathan" userId="71d2ce7747a9763e" providerId="LiveId" clId="{81C28EE8-E08D-4684-BA57-5FED49F47C74}" dt="2022-12-07T05:49:58.727" v="82" actId="26606"/>
          <ac:spMkLst>
            <pc:docMk/>
            <pc:sldMk cId="3467990239" sldId="256"/>
            <ac:spMk id="257" creationId="{956C5C09-0043-4549-B800-2101B70D667D}"/>
          </ac:spMkLst>
        </pc:spChg>
        <pc:spChg chg="add del">
          <ac:chgData name="Azim Pathan" userId="71d2ce7747a9763e" providerId="LiveId" clId="{81C28EE8-E08D-4684-BA57-5FED49F47C74}" dt="2022-12-07T05:49:58.727" v="82" actId="26606"/>
          <ac:spMkLst>
            <pc:docMk/>
            <pc:sldMk cId="3467990239" sldId="256"/>
            <ac:spMk id="258" creationId="{B7E2F724-2FB3-4D1D-A730-739B8654C030}"/>
          </ac:spMkLst>
        </pc:spChg>
        <pc:spChg chg="add del">
          <ac:chgData name="Azim Pathan" userId="71d2ce7747a9763e" providerId="LiveId" clId="{81C28EE8-E08D-4684-BA57-5FED49F47C74}" dt="2022-12-07T05:49:58.727" v="82" actId="26606"/>
          <ac:spMkLst>
            <pc:docMk/>
            <pc:sldMk cId="3467990239" sldId="256"/>
            <ac:spMk id="259" creationId="{B2C335F7-F61C-4EB4-80F2-4B1438FE66BB}"/>
          </ac:spMkLst>
        </pc:spChg>
        <pc:spChg chg="add del">
          <ac:chgData name="Azim Pathan" userId="71d2ce7747a9763e" providerId="LiveId" clId="{81C28EE8-E08D-4684-BA57-5FED49F47C74}" dt="2022-12-07T05:50:06.294" v="84" actId="26606"/>
          <ac:spMkLst>
            <pc:docMk/>
            <pc:sldMk cId="3467990239" sldId="256"/>
            <ac:spMk id="261" creationId="{F96187D8-B32D-4D1A-8C48-A15933DDCD8C}"/>
          </ac:spMkLst>
        </pc:spChg>
        <pc:spChg chg="add del">
          <ac:chgData name="Azim Pathan" userId="71d2ce7747a9763e" providerId="LiveId" clId="{81C28EE8-E08D-4684-BA57-5FED49F47C74}" dt="2022-12-07T05:50:06.294" v="84" actId="26606"/>
          <ac:spMkLst>
            <pc:docMk/>
            <pc:sldMk cId="3467990239" sldId="256"/>
            <ac:spMk id="262" creationId="{D019BB32-A409-4C93-9090-8BDDC45E5796}"/>
          </ac:spMkLst>
        </pc:spChg>
        <pc:spChg chg="add del">
          <ac:chgData name="Azim Pathan" userId="71d2ce7747a9763e" providerId="LiveId" clId="{81C28EE8-E08D-4684-BA57-5FED49F47C74}" dt="2022-12-07T05:50:06.294" v="84" actId="26606"/>
          <ac:spMkLst>
            <pc:docMk/>
            <pc:sldMk cId="3467990239" sldId="256"/>
            <ac:spMk id="264" creationId="{74ED70DB-1943-4E5C-A1B6-D49DFE44028B}"/>
          </ac:spMkLst>
        </pc:spChg>
        <pc:spChg chg="add del">
          <ac:chgData name="Azim Pathan" userId="71d2ce7747a9763e" providerId="LiveId" clId="{81C28EE8-E08D-4684-BA57-5FED49F47C74}" dt="2022-12-07T05:52:50.340" v="119" actId="26606"/>
          <ac:spMkLst>
            <pc:docMk/>
            <pc:sldMk cId="3467990239" sldId="256"/>
            <ac:spMk id="266" creationId="{88D74A45-8C44-4D66-9253-B2B25C223ABE}"/>
          </ac:spMkLst>
        </pc:spChg>
        <pc:spChg chg="add del">
          <ac:chgData name="Azim Pathan" userId="71d2ce7747a9763e" providerId="LiveId" clId="{81C28EE8-E08D-4684-BA57-5FED49F47C74}" dt="2022-12-07T05:52:50.340" v="119" actId="26606"/>
          <ac:spMkLst>
            <pc:docMk/>
            <pc:sldMk cId="3467990239" sldId="256"/>
            <ac:spMk id="267" creationId="{F489C2E0-4895-4B72-85EA-7EE9FAFFDC7E}"/>
          </ac:spMkLst>
        </pc:spChg>
        <pc:spChg chg="add del">
          <ac:chgData name="Azim Pathan" userId="71d2ce7747a9763e" providerId="LiveId" clId="{81C28EE8-E08D-4684-BA57-5FED49F47C74}" dt="2022-12-07T05:51:16.929" v="100" actId="26606"/>
          <ac:spMkLst>
            <pc:docMk/>
            <pc:sldMk cId="3467990239" sldId="256"/>
            <ac:spMk id="1030" creationId="{922E0291-99C8-40F9-ADAB-32589A3B57AA}"/>
          </ac:spMkLst>
        </pc:spChg>
        <pc:spChg chg="add del">
          <ac:chgData name="Azim Pathan" userId="71d2ce7747a9763e" providerId="LiveId" clId="{81C28EE8-E08D-4684-BA57-5FED49F47C74}" dt="2022-12-07T05:51:00.346" v="89" actId="26606"/>
          <ac:spMkLst>
            <pc:docMk/>
            <pc:sldMk cId="3467990239" sldId="256"/>
            <ac:spMk id="1031" creationId="{E2BA2BD9-7B54-4190-8F06-3EF3658A0020}"/>
          </ac:spMkLst>
        </pc:spChg>
        <pc:spChg chg="add del">
          <ac:chgData name="Azim Pathan" userId="71d2ce7747a9763e" providerId="LiveId" clId="{81C28EE8-E08D-4684-BA57-5FED49F47C74}" dt="2022-12-07T05:51:16.929" v="100" actId="26606"/>
          <ac:spMkLst>
            <pc:docMk/>
            <pc:sldMk cId="3467990239" sldId="256"/>
            <ac:spMk id="1032" creationId="{095830D2-F2AE-4DD8-B586-89B0977916FF}"/>
          </ac:spMkLst>
        </pc:spChg>
        <pc:spChg chg="add del">
          <ac:chgData name="Azim Pathan" userId="71d2ce7747a9763e" providerId="LiveId" clId="{81C28EE8-E08D-4684-BA57-5FED49F47C74}" dt="2022-12-07T05:51:00.346" v="89" actId="26606"/>
          <ac:spMkLst>
            <pc:docMk/>
            <pc:sldMk cId="3467990239" sldId="256"/>
            <ac:spMk id="1033" creationId="{184F9D61-9303-40B4-9F7E-66A9B4EDC458}"/>
          </ac:spMkLst>
        </pc:spChg>
        <pc:spChg chg="add del">
          <ac:chgData name="Azim Pathan" userId="71d2ce7747a9763e" providerId="LiveId" clId="{81C28EE8-E08D-4684-BA57-5FED49F47C74}" dt="2022-12-07T05:51:16.929" v="100" actId="26606"/>
          <ac:spMkLst>
            <pc:docMk/>
            <pc:sldMk cId="3467990239" sldId="256"/>
            <ac:spMk id="1034" creationId="{7A8F735B-89DD-459E-BB4B-B9E1603DE41D}"/>
          </ac:spMkLst>
        </pc:spChg>
        <pc:spChg chg="add del">
          <ac:chgData name="Azim Pathan" userId="71d2ce7747a9763e" providerId="LiveId" clId="{81C28EE8-E08D-4684-BA57-5FED49F47C74}" dt="2022-12-07T05:51:00.346" v="89" actId="26606"/>
          <ac:spMkLst>
            <pc:docMk/>
            <pc:sldMk cId="3467990239" sldId="256"/>
            <ac:spMk id="1035" creationId="{648D746A-0359-4EAE-8CF9-062E281698EC}"/>
          </ac:spMkLst>
        </pc:spChg>
        <pc:spChg chg="add del">
          <ac:chgData name="Azim Pathan" userId="71d2ce7747a9763e" providerId="LiveId" clId="{81C28EE8-E08D-4684-BA57-5FED49F47C74}" dt="2022-12-07T05:52:49.161" v="115" actId="26606"/>
          <ac:spMkLst>
            <pc:docMk/>
            <pc:sldMk cId="3467990239" sldId="256"/>
            <ac:spMk id="1038" creationId="{E2BA2BD9-7B54-4190-8F06-3EF3658A0020}"/>
          </ac:spMkLst>
        </pc:spChg>
        <pc:spChg chg="add del">
          <ac:chgData name="Azim Pathan" userId="71d2ce7747a9763e" providerId="LiveId" clId="{81C28EE8-E08D-4684-BA57-5FED49F47C74}" dt="2022-12-07T05:51:01.236" v="91" actId="26606"/>
          <ac:spMkLst>
            <pc:docMk/>
            <pc:sldMk cId="3467990239" sldId="256"/>
            <ac:spMk id="1039" creationId="{922E0291-99C8-40F9-ADAB-32589A3B57AA}"/>
          </ac:spMkLst>
        </pc:spChg>
        <pc:spChg chg="add del">
          <ac:chgData name="Azim Pathan" userId="71d2ce7747a9763e" providerId="LiveId" clId="{81C28EE8-E08D-4684-BA57-5FED49F47C74}" dt="2022-12-07T05:51:01.236" v="91" actId="26606"/>
          <ac:spMkLst>
            <pc:docMk/>
            <pc:sldMk cId="3467990239" sldId="256"/>
            <ac:spMk id="1040" creationId="{095830D2-F2AE-4DD8-B586-89B0977916FF}"/>
          </ac:spMkLst>
        </pc:spChg>
        <pc:spChg chg="add del">
          <ac:chgData name="Azim Pathan" userId="71d2ce7747a9763e" providerId="LiveId" clId="{81C28EE8-E08D-4684-BA57-5FED49F47C74}" dt="2022-12-07T05:51:01.236" v="91" actId="26606"/>
          <ac:spMkLst>
            <pc:docMk/>
            <pc:sldMk cId="3467990239" sldId="256"/>
            <ac:spMk id="1041" creationId="{7A8F735B-89DD-459E-BB4B-B9E1603DE41D}"/>
          </ac:spMkLst>
        </pc:spChg>
        <pc:spChg chg="add del">
          <ac:chgData name="Azim Pathan" userId="71d2ce7747a9763e" providerId="LiveId" clId="{81C28EE8-E08D-4684-BA57-5FED49F47C74}" dt="2022-12-07T05:52:49.161" v="115" actId="26606"/>
          <ac:spMkLst>
            <pc:docMk/>
            <pc:sldMk cId="3467990239" sldId="256"/>
            <ac:spMk id="1043" creationId="{184F9D61-9303-40B4-9F7E-66A9B4EDC458}"/>
          </ac:spMkLst>
        </pc:spChg>
        <pc:spChg chg="add del">
          <ac:chgData name="Azim Pathan" userId="71d2ce7747a9763e" providerId="LiveId" clId="{81C28EE8-E08D-4684-BA57-5FED49F47C74}" dt="2022-12-07T05:51:02.197" v="93" actId="26606"/>
          <ac:spMkLst>
            <pc:docMk/>
            <pc:sldMk cId="3467990239" sldId="256"/>
            <ac:spMk id="1044" creationId="{88D74A45-8C44-4D66-9253-B2B25C223ABE}"/>
          </ac:spMkLst>
        </pc:spChg>
        <pc:spChg chg="add del">
          <ac:chgData name="Azim Pathan" userId="71d2ce7747a9763e" providerId="LiveId" clId="{81C28EE8-E08D-4684-BA57-5FED49F47C74}" dt="2022-12-07T05:51:02.197" v="93" actId="26606"/>
          <ac:spMkLst>
            <pc:docMk/>
            <pc:sldMk cId="3467990239" sldId="256"/>
            <ac:spMk id="1045" creationId="{F489C2E0-4895-4B72-85EA-7EE9FAFFDC7E}"/>
          </ac:spMkLst>
        </pc:spChg>
        <pc:spChg chg="add del">
          <ac:chgData name="Azim Pathan" userId="71d2ce7747a9763e" providerId="LiveId" clId="{81C28EE8-E08D-4684-BA57-5FED49F47C74}" dt="2022-12-07T05:52:49.161" v="115" actId="26606"/>
          <ac:spMkLst>
            <pc:docMk/>
            <pc:sldMk cId="3467990239" sldId="256"/>
            <ac:spMk id="1047" creationId="{648D746A-0359-4EAE-8CF9-062E281698EC}"/>
          </ac:spMkLst>
        </pc:spChg>
        <pc:spChg chg="add del">
          <ac:chgData name="Azim Pathan" userId="71d2ce7747a9763e" providerId="LiveId" clId="{81C28EE8-E08D-4684-BA57-5FED49F47C74}" dt="2022-12-07T05:52:48.807" v="114" actId="26606"/>
          <ac:spMkLst>
            <pc:docMk/>
            <pc:sldMk cId="3467990239" sldId="256"/>
            <ac:spMk id="1053" creationId="{1DB043B4-68C6-45B9-82AC-A5800EADB8DB}"/>
          </ac:spMkLst>
        </pc:spChg>
        <pc:spChg chg="add del">
          <ac:chgData name="Azim Pathan" userId="71d2ce7747a9763e" providerId="LiveId" clId="{81C28EE8-E08D-4684-BA57-5FED49F47C74}" dt="2022-12-07T05:52:48.807" v="114" actId="26606"/>
          <ac:spMkLst>
            <pc:docMk/>
            <pc:sldMk cId="3467990239" sldId="256"/>
            <ac:spMk id="1055" creationId="{D87560B9-86B8-4558-93E9-FAB8DBE40C16}"/>
          </ac:spMkLst>
        </pc:spChg>
        <pc:spChg chg="add del">
          <ac:chgData name="Azim Pathan" userId="71d2ce7747a9763e" providerId="LiveId" clId="{81C28EE8-E08D-4684-BA57-5FED49F47C74}" dt="2022-12-07T05:52:48.807" v="114" actId="26606"/>
          <ac:spMkLst>
            <pc:docMk/>
            <pc:sldMk cId="3467990239" sldId="256"/>
            <ac:spMk id="1057" creationId="{71400469-1077-4353-BFB5-E4159ADF1921}"/>
          </ac:spMkLst>
        </pc:spChg>
        <pc:spChg chg="add del">
          <ac:chgData name="Azim Pathan" userId="71d2ce7747a9763e" providerId="LiveId" clId="{81C28EE8-E08D-4684-BA57-5FED49F47C74}" dt="2022-12-07T05:52:48.807" v="114" actId="26606"/>
          <ac:spMkLst>
            <pc:docMk/>
            <pc:sldMk cId="3467990239" sldId="256"/>
            <ac:spMk id="1059" creationId="{F28851F7-6B20-43F1-90FF-B41CE11AFC7E}"/>
          </ac:spMkLst>
        </pc:spChg>
        <pc:spChg chg="add del">
          <ac:chgData name="Azim Pathan" userId="71d2ce7747a9763e" providerId="LiveId" clId="{81C28EE8-E08D-4684-BA57-5FED49F47C74}" dt="2022-12-07T05:52:48.807" v="114" actId="26606"/>
          <ac:spMkLst>
            <pc:docMk/>
            <pc:sldMk cId="3467990239" sldId="256"/>
            <ac:spMk id="1061" creationId="{09E6BACC-8290-425B-A517-1914E16D829A}"/>
          </ac:spMkLst>
        </pc:spChg>
        <pc:grpChg chg="del">
          <ac:chgData name="Azim Pathan" userId="71d2ce7747a9763e" providerId="LiveId" clId="{81C28EE8-E08D-4684-BA57-5FED49F47C74}" dt="2022-12-07T05:48:58.497" v="0" actId="26606"/>
          <ac:grpSpMkLst>
            <pc:docMk/>
            <pc:sldMk cId="3467990239" sldId="256"/>
            <ac:grpSpMk id="64" creationId="{C3E45FAB-3768-4529-B0E8-A0E9BE5E382B}"/>
          </ac:grpSpMkLst>
        </pc:grpChg>
        <pc:grpChg chg="add del">
          <ac:chgData name="Azim Pathan" userId="71d2ce7747a9763e" providerId="LiveId" clId="{81C28EE8-E08D-4684-BA57-5FED49F47C74}" dt="2022-12-07T05:49:38.455" v="60" actId="26606"/>
          <ac:grpSpMkLst>
            <pc:docMk/>
            <pc:sldMk cId="3467990239" sldId="256"/>
            <ac:grpSpMk id="115" creationId="{A5761FD8-9CFD-4F5A-AB69-F179306BCD09}"/>
          </ac:grpSpMkLst>
        </pc:grpChg>
        <pc:grpChg chg="add del">
          <ac:chgData name="Azim Pathan" userId="71d2ce7747a9763e" providerId="LiveId" clId="{81C28EE8-E08D-4684-BA57-5FED49F47C74}" dt="2022-12-07T05:49:38.455" v="60" actId="26606"/>
          <ac:grpSpMkLst>
            <pc:docMk/>
            <pc:sldMk cId="3467990239" sldId="256"/>
            <ac:grpSpMk id="135" creationId="{7DF11618-754F-4C58-94AD-F7AA3530D6AF}"/>
          </ac:grpSpMkLst>
        </pc:grpChg>
        <pc:grpChg chg="add del">
          <ac:chgData name="Azim Pathan" userId="71d2ce7747a9763e" providerId="LiveId" clId="{81C28EE8-E08D-4684-BA57-5FED49F47C74}" dt="2022-12-07T05:49:38.455" v="60" actId="26606"/>
          <ac:grpSpMkLst>
            <pc:docMk/>
            <pc:sldMk cId="3467990239" sldId="256"/>
            <ac:grpSpMk id="161" creationId="{361195DA-BFB4-4917-BAFD-7D3D669EFA86}"/>
          </ac:grpSpMkLst>
        </pc:grpChg>
        <pc:grpChg chg="add del">
          <ac:chgData name="Azim Pathan" userId="71d2ce7747a9763e" providerId="LiveId" clId="{81C28EE8-E08D-4684-BA57-5FED49F47C74}" dt="2022-12-07T05:49:42.253" v="64" actId="26606"/>
          <ac:grpSpMkLst>
            <pc:docMk/>
            <pc:sldMk cId="3467990239" sldId="256"/>
            <ac:grpSpMk id="171" creationId="{7DF11618-754F-4C58-94AD-F7AA3530D6AF}"/>
          </ac:grpSpMkLst>
        </pc:grpChg>
        <pc:grpChg chg="add del">
          <ac:chgData name="Azim Pathan" userId="71d2ce7747a9763e" providerId="LiveId" clId="{81C28EE8-E08D-4684-BA57-5FED49F47C74}" dt="2022-12-07T05:49:42.253" v="64" actId="26606"/>
          <ac:grpSpMkLst>
            <pc:docMk/>
            <pc:sldMk cId="3467990239" sldId="256"/>
            <ac:grpSpMk id="196" creationId="{A5761FD8-9CFD-4F5A-AB69-F179306BCD09}"/>
          </ac:grpSpMkLst>
        </pc:grpChg>
        <pc:grpChg chg="add del">
          <ac:chgData name="Azim Pathan" userId="71d2ce7747a9763e" providerId="LiveId" clId="{81C28EE8-E08D-4684-BA57-5FED49F47C74}" dt="2022-12-07T05:49:42.253" v="64" actId="26606"/>
          <ac:grpSpMkLst>
            <pc:docMk/>
            <pc:sldMk cId="3467990239" sldId="256"/>
            <ac:grpSpMk id="206" creationId="{361195DA-BFB4-4917-BAFD-7D3D669EFA86}"/>
          </ac:grpSpMkLst>
        </pc:grpChg>
        <pc:grpChg chg="add del">
          <ac:chgData name="Azim Pathan" userId="71d2ce7747a9763e" providerId="LiveId" clId="{81C28EE8-E08D-4684-BA57-5FED49F47C74}" dt="2022-12-07T05:49:47.071" v="70" actId="26606"/>
          <ac:grpSpMkLst>
            <pc:docMk/>
            <pc:sldMk cId="3467990239" sldId="256"/>
            <ac:grpSpMk id="222" creationId="{B9632603-447F-4389-863D-9820DB9915A2}"/>
          </ac:grpSpMkLst>
        </pc:grpChg>
        <pc:picChg chg="add del mod">
          <ac:chgData name="Azim Pathan" userId="71d2ce7747a9763e" providerId="LiveId" clId="{81C28EE8-E08D-4684-BA57-5FED49F47C74}" dt="2022-12-07T05:52:42.075" v="107"/>
          <ac:picMkLst>
            <pc:docMk/>
            <pc:sldMk cId="3467990239" sldId="256"/>
            <ac:picMk id="6" creationId="{FB68EFD3-DF88-9383-51F1-ECF2E8DA8BE1}"/>
          </ac:picMkLst>
        </pc:picChg>
        <pc:picChg chg="add del mod ord modVis">
          <ac:chgData name="Azim Pathan" userId="71d2ce7747a9763e" providerId="LiveId" clId="{81C28EE8-E08D-4684-BA57-5FED49F47C74}" dt="2022-12-07T05:54:54.366" v="136" actId="478"/>
          <ac:picMkLst>
            <pc:docMk/>
            <pc:sldMk cId="3467990239" sldId="256"/>
            <ac:picMk id="8" creationId="{C66ABB5C-2FF7-958D-375E-A6916BE5C711}"/>
          </ac:picMkLst>
        </pc:picChg>
        <pc:picChg chg="add del mod modCrop">
          <ac:chgData name="Azim Pathan" userId="71d2ce7747a9763e" providerId="LiveId" clId="{81C28EE8-E08D-4684-BA57-5FED49F47C74}" dt="2022-12-07T05:55:40.981" v="150" actId="478"/>
          <ac:picMkLst>
            <pc:docMk/>
            <pc:sldMk cId="3467990239" sldId="256"/>
            <ac:picMk id="12" creationId="{92851E7D-A377-95F7-9F7C-C3A285C195CF}"/>
          </ac:picMkLst>
        </pc:picChg>
        <pc:picChg chg="add del mod ord">
          <ac:chgData name="Azim Pathan" userId="71d2ce7747a9763e" providerId="LiveId" clId="{81C28EE8-E08D-4684-BA57-5FED49F47C74}" dt="2022-12-07T05:52:54.207" v="120" actId="478"/>
          <ac:picMkLst>
            <pc:docMk/>
            <pc:sldMk cId="3467990239" sldId="256"/>
            <ac:picMk id="18" creationId="{F1551A2C-90A8-2E6B-08B4-0DB35702EA1A}"/>
          </ac:picMkLst>
        </pc:picChg>
        <pc:picChg chg="add mod ord modVis modCrop">
          <ac:chgData name="Azim Pathan" userId="71d2ce7747a9763e" providerId="LiveId" clId="{81C28EE8-E08D-4684-BA57-5FED49F47C74}" dt="2022-12-07T06:15:06.448" v="571"/>
          <ac:picMkLst>
            <pc:docMk/>
            <pc:sldMk cId="3467990239" sldId="256"/>
            <ac:picMk id="21" creationId="{DADB3E08-4C67-1E1F-9B36-BD6113E852C6}"/>
          </ac:picMkLst>
        </pc:picChg>
        <pc:picChg chg="add del mod ord">
          <ac:chgData name="Azim Pathan" userId="71d2ce7747a9763e" providerId="LiveId" clId="{81C28EE8-E08D-4684-BA57-5FED49F47C74}" dt="2022-12-07T05:51:02.604" v="94"/>
          <ac:picMkLst>
            <pc:docMk/>
            <pc:sldMk cId="3467990239" sldId="256"/>
            <ac:picMk id="1026" creationId="{0A657176-5112-3AAE-4DCF-8EC48262EFEC}"/>
          </ac:picMkLst>
        </pc:picChg>
        <pc:picChg chg="add del mod">
          <ac:chgData name="Azim Pathan" userId="71d2ce7747a9763e" providerId="LiveId" clId="{81C28EE8-E08D-4684-BA57-5FED49F47C74}" dt="2022-12-07T06:16:21.316" v="610" actId="478"/>
          <ac:picMkLst>
            <pc:docMk/>
            <pc:sldMk cId="3467990239" sldId="256"/>
            <ac:picMk id="1026" creationId="{F2310F9D-B9D1-C9F7-D318-CD198DD130D2}"/>
          </ac:picMkLst>
        </pc:picChg>
        <pc:picChg chg="add del mod ord">
          <ac:chgData name="Azim Pathan" userId="71d2ce7747a9763e" providerId="LiveId" clId="{81C28EE8-E08D-4684-BA57-5FED49F47C74}" dt="2022-12-07T05:52:50.231" v="117"/>
          <ac:picMkLst>
            <pc:docMk/>
            <pc:sldMk cId="3467990239" sldId="256"/>
            <ac:picMk id="1028" creationId="{C8010F55-84B3-796A-C494-15D6A59891A9}"/>
          </ac:picMkLst>
        </pc:picChg>
        <pc:cxnChg chg="add del">
          <ac:chgData name="Azim Pathan" userId="71d2ce7747a9763e" providerId="LiveId" clId="{81C28EE8-E08D-4684-BA57-5FED49F47C74}" dt="2022-12-07T05:49:14.190" v="36" actId="26606"/>
          <ac:cxnSpMkLst>
            <pc:docMk/>
            <pc:sldMk cId="3467990239" sldId="256"/>
            <ac:cxnSpMk id="87" creationId="{7476E355-DC49-4AFB-88DE-62B854B9B315}"/>
          </ac:cxnSpMkLst>
        </pc:cxnChg>
        <pc:cxnChg chg="add del">
          <ac:chgData name="Azim Pathan" userId="71d2ce7747a9763e" providerId="LiveId" clId="{81C28EE8-E08D-4684-BA57-5FED49F47C74}" dt="2022-12-07T05:49:57.628" v="80" actId="26606"/>
          <ac:cxnSpMkLst>
            <pc:docMk/>
            <pc:sldMk cId="3467990239" sldId="256"/>
            <ac:cxnSpMk id="97" creationId="{F8D93CCA-A85E-4529-A6F0-8BB54D27BCD1}"/>
          </ac:cxnSpMkLst>
        </pc:cxnChg>
        <pc:cxnChg chg="add del">
          <ac:chgData name="Azim Pathan" userId="71d2ce7747a9763e" providerId="LiveId" clId="{81C28EE8-E08D-4684-BA57-5FED49F47C74}" dt="2022-12-07T05:49:25.659" v="44" actId="26606"/>
          <ac:cxnSpMkLst>
            <pc:docMk/>
            <pc:sldMk cId="3467990239" sldId="256"/>
            <ac:cxnSpMk id="104" creationId="{B0AA360F-DECB-4836-8FB6-22C4BC3FB02D}"/>
          </ac:cxnSpMkLst>
        </pc:cxnChg>
        <pc:cxnChg chg="add del">
          <ac:chgData name="Azim Pathan" userId="71d2ce7747a9763e" providerId="LiveId" clId="{81C28EE8-E08D-4684-BA57-5FED49F47C74}" dt="2022-12-07T05:49:26.173" v="46" actId="26606"/>
          <ac:cxnSpMkLst>
            <pc:docMk/>
            <pc:sldMk cId="3467990239" sldId="256"/>
            <ac:cxnSpMk id="107" creationId="{9E7C23BC-DAA6-40E1-8166-B8C4439D1430}"/>
          </ac:cxnSpMkLst>
        </pc:cxnChg>
        <pc:cxnChg chg="add del">
          <ac:chgData name="Azim Pathan" userId="71d2ce7747a9763e" providerId="LiveId" clId="{81C28EE8-E08D-4684-BA57-5FED49F47C74}" dt="2022-12-07T05:49:30.181" v="50" actId="26606"/>
          <ac:cxnSpMkLst>
            <pc:docMk/>
            <pc:sldMk cId="3467990239" sldId="256"/>
            <ac:cxnSpMk id="114" creationId="{313FECB8-44EE-4A45-9F7B-66ECF1C3C888}"/>
          </ac:cxnSpMkLst>
        </pc:cxnChg>
        <pc:cxnChg chg="add del">
          <ac:chgData name="Azim Pathan" userId="71d2ce7747a9763e" providerId="LiveId" clId="{81C28EE8-E08D-4684-BA57-5FED49F47C74}" dt="2022-12-07T05:49:31.900" v="52" actId="26606"/>
          <ac:cxnSpMkLst>
            <pc:docMk/>
            <pc:sldMk cId="3467990239" sldId="256"/>
            <ac:cxnSpMk id="118" creationId="{16BEECB0-0766-4C59-B86E-5D26B7D8EF4D}"/>
          </ac:cxnSpMkLst>
        </pc:cxnChg>
        <pc:cxnChg chg="add del">
          <ac:chgData name="Azim Pathan" userId="71d2ce7747a9763e" providerId="LiveId" clId="{81C28EE8-E08D-4684-BA57-5FED49F47C74}" dt="2022-12-07T05:49:34.468" v="54" actId="26606"/>
          <ac:cxnSpMkLst>
            <pc:docMk/>
            <pc:sldMk cId="3467990239" sldId="256"/>
            <ac:cxnSpMk id="122" creationId="{313FECB8-44EE-4A45-9F7B-66ECF1C3C888}"/>
          </ac:cxnSpMkLst>
        </pc:cxnChg>
        <pc:cxnChg chg="add del">
          <ac:chgData name="Azim Pathan" userId="71d2ce7747a9763e" providerId="LiveId" clId="{81C28EE8-E08D-4684-BA57-5FED49F47C74}" dt="2022-12-07T05:49:36.579" v="56" actId="26606"/>
          <ac:cxnSpMkLst>
            <pc:docMk/>
            <pc:sldMk cId="3467990239" sldId="256"/>
            <ac:cxnSpMk id="126" creationId="{2E6B6C39-3A8E-4EAF-A0CD-4FE0CDFCD7DB}"/>
          </ac:cxnSpMkLst>
        </pc:cxnChg>
        <pc:cxnChg chg="add del">
          <ac:chgData name="Azim Pathan" userId="71d2ce7747a9763e" providerId="LiveId" clId="{81C28EE8-E08D-4684-BA57-5FED49F47C74}" dt="2022-12-07T05:49:44.649" v="66" actId="26606"/>
          <ac:cxnSpMkLst>
            <pc:docMk/>
            <pc:sldMk cId="3467990239" sldId="256"/>
            <ac:cxnSpMk id="211" creationId="{EE2E603F-4A95-4FE8-BB06-211DFD75DBEF}"/>
          </ac:cxnSpMkLst>
        </pc:cxnChg>
        <pc:cxnChg chg="add del">
          <ac:chgData name="Azim Pathan" userId="71d2ce7747a9763e" providerId="LiveId" clId="{81C28EE8-E08D-4684-BA57-5FED49F47C74}" dt="2022-12-07T05:49:48.094" v="72" actId="26606"/>
          <ac:cxnSpMkLst>
            <pc:docMk/>
            <pc:sldMk cId="3467990239" sldId="256"/>
            <ac:cxnSpMk id="228" creationId="{4D594499-F983-4364-8ABC-5BCDC2E906BF}"/>
          </ac:cxnSpMkLst>
        </pc:cxnChg>
        <pc:cxnChg chg="add del">
          <ac:chgData name="Azim Pathan" userId="71d2ce7747a9763e" providerId="LiveId" clId="{81C28EE8-E08D-4684-BA57-5FED49F47C74}" dt="2022-12-07T05:49:48.094" v="72" actId="26606"/>
          <ac:cxnSpMkLst>
            <pc:docMk/>
            <pc:sldMk cId="3467990239" sldId="256"/>
            <ac:cxnSpMk id="229" creationId="{962EC698-CCE0-4BBF-9C26-491E48547AC3}"/>
          </ac:cxnSpMkLst>
        </pc:cxnChg>
        <pc:cxnChg chg="add del">
          <ac:chgData name="Azim Pathan" userId="71d2ce7747a9763e" providerId="LiveId" clId="{81C28EE8-E08D-4684-BA57-5FED49F47C74}" dt="2022-12-07T05:49:48.094" v="72" actId="26606"/>
          <ac:cxnSpMkLst>
            <pc:docMk/>
            <pc:sldMk cId="3467990239" sldId="256"/>
            <ac:cxnSpMk id="230" creationId="{6D4C177C-581F-4CC8-A686-0B6D25DC6A70}"/>
          </ac:cxnSpMkLst>
        </pc:cxnChg>
        <pc:cxnChg chg="add del">
          <ac:chgData name="Azim Pathan" userId="71d2ce7747a9763e" providerId="LiveId" clId="{81C28EE8-E08D-4684-BA57-5FED49F47C74}" dt="2022-12-07T05:49:56.075" v="76" actId="26606"/>
          <ac:cxnSpMkLst>
            <pc:docMk/>
            <pc:sldMk cId="3467990239" sldId="256"/>
            <ac:cxnSpMk id="240" creationId="{F1981B13-F880-47D1-BA19-C2C84FC75451}"/>
          </ac:cxnSpMkLst>
        </pc:cxnChg>
        <pc:cxnChg chg="add del">
          <ac:chgData name="Azim Pathan" userId="71d2ce7747a9763e" providerId="LiveId" clId="{81C28EE8-E08D-4684-BA57-5FED49F47C74}" dt="2022-12-07T05:49:56.075" v="76" actId="26606"/>
          <ac:cxnSpMkLst>
            <pc:docMk/>
            <pc:sldMk cId="3467990239" sldId="256"/>
            <ac:cxnSpMk id="241" creationId="{D9889C86-81F5-4E2B-A1BF-3DC57716B53F}"/>
          </ac:cxnSpMkLst>
        </pc:cxnChg>
        <pc:cxnChg chg="add del">
          <ac:chgData name="Azim Pathan" userId="71d2ce7747a9763e" providerId="LiveId" clId="{81C28EE8-E08D-4684-BA57-5FED49F47C74}" dt="2022-12-07T05:49:56.075" v="76" actId="26606"/>
          <ac:cxnSpMkLst>
            <pc:docMk/>
            <pc:sldMk cId="3467990239" sldId="256"/>
            <ac:cxnSpMk id="242" creationId="{0D1651B2-663F-4ED2-A7D2-9D74A5DFD19E}"/>
          </ac:cxnSpMkLst>
        </pc:cxnChg>
        <pc:cxnChg chg="add del">
          <ac:chgData name="Azim Pathan" userId="71d2ce7747a9763e" providerId="LiveId" clId="{81C28EE8-E08D-4684-BA57-5FED49F47C74}" dt="2022-12-07T05:49:57.628" v="80" actId="26606"/>
          <ac:cxnSpMkLst>
            <pc:docMk/>
            <pc:sldMk cId="3467990239" sldId="256"/>
            <ac:cxnSpMk id="254" creationId="{C2686EF3-81CC-419F-96C3-002A75880309}"/>
          </ac:cxnSpMkLst>
        </pc:cxnChg>
        <pc:cxnChg chg="add del">
          <ac:chgData name="Azim Pathan" userId="71d2ce7747a9763e" providerId="LiveId" clId="{81C28EE8-E08D-4684-BA57-5FED49F47C74}" dt="2022-12-07T05:49:57.628" v="80" actId="26606"/>
          <ac:cxnSpMkLst>
            <pc:docMk/>
            <pc:sldMk cId="3467990239" sldId="256"/>
            <ac:cxnSpMk id="255" creationId="{1ECFA516-C18C-41AE-AFF2-A0D0A59C9E90}"/>
          </ac:cxnSpMkLst>
        </pc:cxnChg>
        <pc:cxnChg chg="add del">
          <ac:chgData name="Azim Pathan" userId="71d2ce7747a9763e" providerId="LiveId" clId="{81C28EE8-E08D-4684-BA57-5FED49F47C74}" dt="2022-12-07T05:50:06.294" v="84" actId="26606"/>
          <ac:cxnSpMkLst>
            <pc:docMk/>
            <pc:sldMk cId="3467990239" sldId="256"/>
            <ac:cxnSpMk id="263" creationId="{B0AA360F-DECB-4836-8FB6-22C4BC3FB02D}"/>
          </ac:cxnSpMkLst>
        </pc:cxnChg>
        <pc:cxnChg chg="add del">
          <ac:chgData name="Azim Pathan" userId="71d2ce7747a9763e" providerId="LiveId" clId="{81C28EE8-E08D-4684-BA57-5FED49F47C74}" dt="2022-12-07T05:52:50.340" v="119" actId="26606"/>
          <ac:cxnSpMkLst>
            <pc:docMk/>
            <pc:sldMk cId="3467990239" sldId="256"/>
            <ac:cxnSpMk id="268" creationId="{2E6B6C39-3A8E-4EAF-A0CD-4FE0CDFCD7DB}"/>
          </ac:cxnSpMkLst>
        </pc:cxnChg>
        <pc:cxnChg chg="add del">
          <ac:chgData name="Azim Pathan" userId="71d2ce7747a9763e" providerId="LiveId" clId="{81C28EE8-E08D-4684-BA57-5FED49F47C74}" dt="2022-12-07T05:51:16.929" v="100" actId="26606"/>
          <ac:cxnSpMkLst>
            <pc:docMk/>
            <pc:sldMk cId="3467990239" sldId="256"/>
            <ac:cxnSpMk id="1036" creationId="{FAFF45CC-4046-4B20-8A54-5D613033F0AF}"/>
          </ac:cxnSpMkLst>
        </pc:cxnChg>
        <pc:cxnChg chg="add del">
          <ac:chgData name="Azim Pathan" userId="71d2ce7747a9763e" providerId="LiveId" clId="{81C28EE8-E08D-4684-BA57-5FED49F47C74}" dt="2022-12-07T05:51:00.346" v="89" actId="26606"/>
          <ac:cxnSpMkLst>
            <pc:docMk/>
            <pc:sldMk cId="3467990239" sldId="256"/>
            <ac:cxnSpMk id="1037" creationId="{3816C099-0516-4486-BC06-E0DCD29DDF29}"/>
          </ac:cxnSpMkLst>
        </pc:cxnChg>
        <pc:cxnChg chg="add del">
          <ac:chgData name="Azim Pathan" userId="71d2ce7747a9763e" providerId="LiveId" clId="{81C28EE8-E08D-4684-BA57-5FED49F47C74}" dt="2022-12-07T05:51:01.236" v="91" actId="26606"/>
          <ac:cxnSpMkLst>
            <pc:docMk/>
            <pc:sldMk cId="3467990239" sldId="256"/>
            <ac:cxnSpMk id="1042" creationId="{FAFF45CC-4046-4B20-8A54-5D613033F0AF}"/>
          </ac:cxnSpMkLst>
        </pc:cxnChg>
        <pc:cxnChg chg="add del">
          <ac:chgData name="Azim Pathan" userId="71d2ce7747a9763e" providerId="LiveId" clId="{81C28EE8-E08D-4684-BA57-5FED49F47C74}" dt="2022-12-07T05:51:02.197" v="93" actId="26606"/>
          <ac:cxnSpMkLst>
            <pc:docMk/>
            <pc:sldMk cId="3467990239" sldId="256"/>
            <ac:cxnSpMk id="1046" creationId="{2E6B6C39-3A8E-4EAF-A0CD-4FE0CDFCD7DB}"/>
          </ac:cxnSpMkLst>
        </pc:cxnChg>
        <pc:cxnChg chg="add del">
          <ac:chgData name="Azim Pathan" userId="71d2ce7747a9763e" providerId="LiveId" clId="{81C28EE8-E08D-4684-BA57-5FED49F47C74}" dt="2022-12-07T05:52:49.161" v="115" actId="26606"/>
          <ac:cxnSpMkLst>
            <pc:docMk/>
            <pc:sldMk cId="3467990239" sldId="256"/>
            <ac:cxnSpMk id="1048" creationId="{3816C099-0516-4486-BC06-E0DCD29DDF29}"/>
          </ac:cxnSpMkLst>
        </pc:cxnChg>
      </pc:sldChg>
      <pc:sldChg chg="new del">
        <pc:chgData name="Azim Pathan" userId="71d2ce7747a9763e" providerId="LiveId" clId="{81C28EE8-E08D-4684-BA57-5FED49F47C74}" dt="2022-12-07T06:25:20.212" v="724" actId="680"/>
        <pc:sldMkLst>
          <pc:docMk/>
          <pc:sldMk cId="2943922911" sldId="257"/>
        </pc:sldMkLst>
      </pc:sldChg>
      <pc:sldChg chg="addSp delSp modSp add mod modTransition setBg modAnim delDesignElem">
        <pc:chgData name="Azim Pathan" userId="71d2ce7747a9763e" providerId="LiveId" clId="{81C28EE8-E08D-4684-BA57-5FED49F47C74}" dt="2022-12-07T11:31:44.865" v="9334" actId="207"/>
        <pc:sldMkLst>
          <pc:docMk/>
          <pc:sldMk cId="3160291556" sldId="257"/>
        </pc:sldMkLst>
        <pc:spChg chg="mod">
          <ac:chgData name="Azim Pathan" userId="71d2ce7747a9763e" providerId="LiveId" clId="{81C28EE8-E08D-4684-BA57-5FED49F47C74}" dt="2022-12-07T11:31:44.865" v="9334" actId="207"/>
          <ac:spMkLst>
            <pc:docMk/>
            <pc:sldMk cId="3160291556" sldId="257"/>
            <ac:spMk id="2" creationId="{0563404F-61A8-4EE4-1228-6A8643EF2DE6}"/>
          </ac:spMkLst>
        </pc:spChg>
        <pc:spChg chg="mod modVis">
          <ac:chgData name="Azim Pathan" userId="71d2ce7747a9763e" providerId="LiveId" clId="{81C28EE8-E08D-4684-BA57-5FED49F47C74}" dt="2022-12-07T11:17:08.912" v="8437" actId="1076"/>
          <ac:spMkLst>
            <pc:docMk/>
            <pc:sldMk cId="3160291556" sldId="257"/>
            <ac:spMk id="3" creationId="{8FBD1B6E-3EE5-3CD9-CC4A-0B65D73452AF}"/>
          </ac:spMkLst>
        </pc:spChg>
        <pc:spChg chg="add del">
          <ac:chgData name="Azim Pathan" userId="71d2ce7747a9763e" providerId="LiveId" clId="{81C28EE8-E08D-4684-BA57-5FED49F47C74}" dt="2022-12-07T06:28:45.092" v="754"/>
          <ac:spMkLst>
            <pc:docMk/>
            <pc:sldMk cId="3160291556" sldId="257"/>
            <ac:spMk id="72" creationId="{0671A8AE-40A1-4631-A6B8-581AFF065482}"/>
          </ac:spMkLst>
        </pc:spChg>
        <pc:spChg chg="add del mod modVis">
          <ac:chgData name="Azim Pathan" userId="71d2ce7747a9763e" providerId="LiveId" clId="{81C28EE8-E08D-4684-BA57-5FED49F47C74}" dt="2022-12-07T06:38:38.602" v="1190" actId="14100"/>
          <ac:spMkLst>
            <pc:docMk/>
            <pc:sldMk cId="3160291556" sldId="257"/>
            <ac:spMk id="74" creationId="{A44CD100-6267-4E62-AA64-2182A3A6A1C0}"/>
          </ac:spMkLst>
        </pc:spChg>
        <pc:spChg chg="add del">
          <ac:chgData name="Azim Pathan" userId="71d2ce7747a9763e" providerId="LiveId" clId="{81C28EE8-E08D-4684-BA57-5FED49F47C74}" dt="2022-12-07T06:28:45.092" v="754"/>
          <ac:spMkLst>
            <pc:docMk/>
            <pc:sldMk cId="3160291556" sldId="257"/>
            <ac:spMk id="76" creationId="{AF2F604E-43BE-4DC3-B983-E071523364F8}"/>
          </ac:spMkLst>
        </pc:spChg>
        <pc:spChg chg="add del mod">
          <ac:chgData name="Azim Pathan" userId="71d2ce7747a9763e" providerId="LiveId" clId="{81C28EE8-E08D-4684-BA57-5FED49F47C74}" dt="2022-12-07T06:28:45.092" v="754"/>
          <ac:spMkLst>
            <pc:docMk/>
            <pc:sldMk cId="3160291556" sldId="257"/>
            <ac:spMk id="78" creationId="{08C9B587-E65E-4B52-B37C-ABEBB6E87928}"/>
          </ac:spMkLst>
        </pc:spChg>
      </pc:sldChg>
      <pc:sldChg chg="new del">
        <pc:chgData name="Azim Pathan" userId="71d2ce7747a9763e" providerId="LiveId" clId="{81C28EE8-E08D-4684-BA57-5FED49F47C74}" dt="2022-12-07T05:52:48.686" v="113" actId="680"/>
        <pc:sldMkLst>
          <pc:docMk/>
          <pc:sldMk cId="4237867504" sldId="257"/>
        </pc:sldMkLst>
      </pc:sldChg>
      <pc:sldChg chg="new del">
        <pc:chgData name="Azim Pathan" userId="71d2ce7747a9763e" providerId="LiveId" clId="{81C28EE8-E08D-4684-BA57-5FED49F47C74}" dt="2022-12-07T06:28:10.672" v="751" actId="47"/>
        <pc:sldMkLst>
          <pc:docMk/>
          <pc:sldMk cId="1367442721" sldId="258"/>
        </pc:sldMkLst>
      </pc:sldChg>
      <pc:sldChg chg="addSp delSp modSp new mod modTransition setBg chgLayout">
        <pc:chgData name="Azim Pathan" userId="71d2ce7747a9763e" providerId="LiveId" clId="{81C28EE8-E08D-4684-BA57-5FED49F47C74}" dt="2022-12-07T12:08:13.052" v="10868" actId="20577"/>
        <pc:sldMkLst>
          <pc:docMk/>
          <pc:sldMk cId="3006709637" sldId="258"/>
        </pc:sldMkLst>
        <pc:spChg chg="mod ord">
          <ac:chgData name="Azim Pathan" userId="71d2ce7747a9763e" providerId="LiveId" clId="{81C28EE8-E08D-4684-BA57-5FED49F47C74}" dt="2022-12-07T11:31:28.994" v="9332" actId="207"/>
          <ac:spMkLst>
            <pc:docMk/>
            <pc:sldMk cId="3006709637" sldId="258"/>
            <ac:spMk id="2" creationId="{12525C3F-1F05-5D31-9059-04F6221AE3C3}"/>
          </ac:spMkLst>
        </pc:spChg>
        <pc:spChg chg="add del mod ord">
          <ac:chgData name="Azim Pathan" userId="71d2ce7747a9763e" providerId="LiveId" clId="{81C28EE8-E08D-4684-BA57-5FED49F47C74}" dt="2022-12-07T06:53:58.582" v="1277" actId="26606"/>
          <ac:spMkLst>
            <pc:docMk/>
            <pc:sldMk cId="3006709637" sldId="258"/>
            <ac:spMk id="3" creationId="{87144270-F945-6B64-5141-D11F230B5AD5}"/>
          </ac:spMkLst>
        </pc:spChg>
        <pc:spChg chg="add mod">
          <ac:chgData name="Azim Pathan" userId="71d2ce7747a9763e" providerId="LiveId" clId="{81C28EE8-E08D-4684-BA57-5FED49F47C74}" dt="2022-12-07T07:14:57.746" v="1710" actId="1076"/>
          <ac:spMkLst>
            <pc:docMk/>
            <pc:sldMk cId="3006709637" sldId="258"/>
            <ac:spMk id="4" creationId="{073B8532-FA28-D564-7199-715A780B10F8}"/>
          </ac:spMkLst>
        </pc:spChg>
        <pc:spChg chg="add mod">
          <ac:chgData name="Azim Pathan" userId="71d2ce7747a9763e" providerId="LiveId" clId="{81C28EE8-E08D-4684-BA57-5FED49F47C74}" dt="2022-12-07T07:15:20.060" v="1715" actId="1076"/>
          <ac:spMkLst>
            <pc:docMk/>
            <pc:sldMk cId="3006709637" sldId="258"/>
            <ac:spMk id="6" creationId="{01F56452-6187-B92B-1591-E5F52ADA53F2}"/>
          </ac:spMkLst>
        </pc:spChg>
        <pc:spChg chg="add mod">
          <ac:chgData name="Azim Pathan" userId="71d2ce7747a9763e" providerId="LiveId" clId="{81C28EE8-E08D-4684-BA57-5FED49F47C74}" dt="2022-12-07T07:15:15.180" v="1714" actId="1076"/>
          <ac:spMkLst>
            <pc:docMk/>
            <pc:sldMk cId="3006709637" sldId="258"/>
            <ac:spMk id="7" creationId="{2B4A5C0C-90DC-B106-52FD-C83ECB620C63}"/>
          </ac:spMkLst>
        </pc:spChg>
        <pc:spChg chg="add mod">
          <ac:chgData name="Azim Pathan" userId="71d2ce7747a9763e" providerId="LiveId" clId="{81C28EE8-E08D-4684-BA57-5FED49F47C74}" dt="2022-12-07T07:15:06.144" v="1712" actId="1076"/>
          <ac:spMkLst>
            <pc:docMk/>
            <pc:sldMk cId="3006709637" sldId="258"/>
            <ac:spMk id="8" creationId="{F60A92E7-EA2B-E95F-F8D5-449EDC8869C6}"/>
          </ac:spMkLst>
        </pc:spChg>
        <pc:spChg chg="add del">
          <ac:chgData name="Azim Pathan" userId="71d2ce7747a9763e" providerId="LiveId" clId="{81C28EE8-E08D-4684-BA57-5FED49F47C74}" dt="2022-12-07T06:53:45.700" v="1266" actId="26606"/>
          <ac:spMkLst>
            <pc:docMk/>
            <pc:sldMk cId="3006709637" sldId="258"/>
            <ac:spMk id="9" creationId="{DF44879F-6698-4394-89D4-7B3CDB92E9A0}"/>
          </ac:spMkLst>
        </pc:spChg>
        <pc:spChg chg="add del mod">
          <ac:chgData name="Azim Pathan" userId="71d2ce7747a9763e" providerId="LiveId" clId="{81C28EE8-E08D-4684-BA57-5FED49F47C74}" dt="2022-12-07T06:59:33.934" v="1396"/>
          <ac:spMkLst>
            <pc:docMk/>
            <pc:sldMk cId="3006709637" sldId="258"/>
            <ac:spMk id="10" creationId="{DDAF3388-4E3E-3F52-CF51-6C732244D2BF}"/>
          </ac:spMkLst>
        </pc:spChg>
        <pc:spChg chg="add del">
          <ac:chgData name="Azim Pathan" userId="71d2ce7747a9763e" providerId="LiveId" clId="{81C28EE8-E08D-4684-BA57-5FED49F47C74}" dt="2022-12-07T06:53:45.700" v="1266" actId="26606"/>
          <ac:spMkLst>
            <pc:docMk/>
            <pc:sldMk cId="3006709637" sldId="258"/>
            <ac:spMk id="11" creationId="{C65FD3B2-577C-49A0-B40E-4845C5D597CF}"/>
          </ac:spMkLst>
        </pc:spChg>
        <pc:spChg chg="add del mod">
          <ac:chgData name="Azim Pathan" userId="71d2ce7747a9763e" providerId="LiveId" clId="{81C28EE8-E08D-4684-BA57-5FED49F47C74}" dt="2022-12-07T07:09:55.745" v="1474" actId="11529"/>
          <ac:spMkLst>
            <pc:docMk/>
            <pc:sldMk cId="3006709637" sldId="258"/>
            <ac:spMk id="12" creationId="{02507D30-7576-5ED8-8C6A-943EBA4A6E02}"/>
          </ac:spMkLst>
        </pc:spChg>
        <pc:spChg chg="add del">
          <ac:chgData name="Azim Pathan" userId="71d2ce7747a9763e" providerId="LiveId" clId="{81C28EE8-E08D-4684-BA57-5FED49F47C74}" dt="2022-12-07T06:53:45.700" v="1266" actId="26606"/>
          <ac:spMkLst>
            <pc:docMk/>
            <pc:sldMk cId="3006709637" sldId="258"/>
            <ac:spMk id="13" creationId="{7A0B5DEA-ADF6-4BA5-9307-147F0A4685A0}"/>
          </ac:spMkLst>
        </pc:spChg>
        <pc:spChg chg="add del mod">
          <ac:chgData name="Azim Pathan" userId="71d2ce7747a9763e" providerId="LiveId" clId="{81C28EE8-E08D-4684-BA57-5FED49F47C74}" dt="2022-12-07T07:15:23.824" v="1718"/>
          <ac:spMkLst>
            <pc:docMk/>
            <pc:sldMk cId="3006709637" sldId="258"/>
            <ac:spMk id="14" creationId="{42A60A07-176D-9568-1426-FF88F108ED1D}"/>
          </ac:spMkLst>
        </pc:spChg>
        <pc:spChg chg="add del">
          <ac:chgData name="Azim Pathan" userId="71d2ce7747a9763e" providerId="LiveId" clId="{81C28EE8-E08D-4684-BA57-5FED49F47C74}" dt="2022-12-07T06:53:45.700" v="1266" actId="26606"/>
          <ac:spMkLst>
            <pc:docMk/>
            <pc:sldMk cId="3006709637" sldId="258"/>
            <ac:spMk id="15" creationId="{9DECDBF4-02B6-4BB4-B65B-B8107AD6A9E8}"/>
          </ac:spMkLst>
        </pc:spChg>
        <pc:spChg chg="add mod">
          <ac:chgData name="Azim Pathan" userId="71d2ce7747a9763e" providerId="LiveId" clId="{81C28EE8-E08D-4684-BA57-5FED49F47C74}" dt="2022-12-07T07:15:27.833" v="1720" actId="1076"/>
          <ac:spMkLst>
            <pc:docMk/>
            <pc:sldMk cId="3006709637" sldId="258"/>
            <ac:spMk id="16" creationId="{745A23CC-1C26-260F-6D09-4D5B24632171}"/>
          </ac:spMkLst>
        </pc:spChg>
        <pc:spChg chg="add del">
          <ac:chgData name="Azim Pathan" userId="71d2ce7747a9763e" providerId="LiveId" clId="{81C28EE8-E08D-4684-BA57-5FED49F47C74}" dt="2022-12-07T06:53:47.190" v="1268" actId="26606"/>
          <ac:spMkLst>
            <pc:docMk/>
            <pc:sldMk cId="3006709637" sldId="258"/>
            <ac:spMk id="17" creationId="{7517A47C-B2E5-4B79-8061-D74B1311AF6E}"/>
          </ac:spMkLst>
        </pc:spChg>
        <pc:spChg chg="add del">
          <ac:chgData name="Azim Pathan" userId="71d2ce7747a9763e" providerId="LiveId" clId="{81C28EE8-E08D-4684-BA57-5FED49F47C74}" dt="2022-12-07T06:53:47.190" v="1268" actId="26606"/>
          <ac:spMkLst>
            <pc:docMk/>
            <pc:sldMk cId="3006709637" sldId="258"/>
            <ac:spMk id="18" creationId="{C505E780-2083-4CB5-A42A-5E0E2908ECC3}"/>
          </ac:spMkLst>
        </pc:spChg>
        <pc:spChg chg="add del">
          <ac:chgData name="Azim Pathan" userId="71d2ce7747a9763e" providerId="LiveId" clId="{81C28EE8-E08D-4684-BA57-5FED49F47C74}" dt="2022-12-07T06:53:47.190" v="1268" actId="26606"/>
          <ac:spMkLst>
            <pc:docMk/>
            <pc:sldMk cId="3006709637" sldId="258"/>
            <ac:spMk id="19" creationId="{D2C0AE1C-0118-41AE-8A10-7CDCBF10E96F}"/>
          </ac:spMkLst>
        </pc:spChg>
        <pc:spChg chg="add del">
          <ac:chgData name="Azim Pathan" userId="71d2ce7747a9763e" providerId="LiveId" clId="{81C28EE8-E08D-4684-BA57-5FED49F47C74}" dt="2022-12-07T06:53:47.190" v="1268" actId="26606"/>
          <ac:spMkLst>
            <pc:docMk/>
            <pc:sldMk cId="3006709637" sldId="258"/>
            <ac:spMk id="20" creationId="{463EEC44-1BA3-44ED-81FC-A644B04B2A44}"/>
          </ac:spMkLst>
        </pc:spChg>
        <pc:spChg chg="add del">
          <ac:chgData name="Azim Pathan" userId="71d2ce7747a9763e" providerId="LiveId" clId="{81C28EE8-E08D-4684-BA57-5FED49F47C74}" dt="2022-12-07T06:53:53.384" v="1270" actId="26606"/>
          <ac:spMkLst>
            <pc:docMk/>
            <pc:sldMk cId="3006709637" sldId="258"/>
            <ac:spMk id="23" creationId="{53B021B3-DE93-4AB7-8A18-CF5F1CED88B8}"/>
          </ac:spMkLst>
        </pc:spChg>
        <pc:spChg chg="add del">
          <ac:chgData name="Azim Pathan" userId="71d2ce7747a9763e" providerId="LiveId" clId="{81C28EE8-E08D-4684-BA57-5FED49F47C74}" dt="2022-12-07T06:53:53.384" v="1270" actId="26606"/>
          <ac:spMkLst>
            <pc:docMk/>
            <pc:sldMk cId="3006709637" sldId="258"/>
            <ac:spMk id="24" creationId="{52D502E5-F6B4-4D58-B4AE-FC466FF15EE8}"/>
          </ac:spMkLst>
        </pc:spChg>
        <pc:spChg chg="add del">
          <ac:chgData name="Azim Pathan" userId="71d2ce7747a9763e" providerId="LiveId" clId="{81C28EE8-E08D-4684-BA57-5FED49F47C74}" dt="2022-12-07T06:53:53.384" v="1270" actId="26606"/>
          <ac:spMkLst>
            <pc:docMk/>
            <pc:sldMk cId="3006709637" sldId="258"/>
            <ac:spMk id="25" creationId="{9DECDBF4-02B6-4BB4-B65B-B8107AD6A9E8}"/>
          </ac:spMkLst>
        </pc:spChg>
        <pc:spChg chg="add del">
          <ac:chgData name="Azim Pathan" userId="71d2ce7747a9763e" providerId="LiveId" clId="{81C28EE8-E08D-4684-BA57-5FED49F47C74}" dt="2022-12-07T06:53:54.196" v="1272" actId="26606"/>
          <ac:spMkLst>
            <pc:docMk/>
            <pc:sldMk cId="3006709637" sldId="258"/>
            <ac:spMk id="28" creationId="{79477870-C64A-4E35-8F2F-05B7114F3C74}"/>
          </ac:spMkLst>
        </pc:spChg>
        <pc:spChg chg="add del">
          <ac:chgData name="Azim Pathan" userId="71d2ce7747a9763e" providerId="LiveId" clId="{81C28EE8-E08D-4684-BA57-5FED49F47C74}" dt="2022-12-07T06:53:54.196" v="1272" actId="26606"/>
          <ac:spMkLst>
            <pc:docMk/>
            <pc:sldMk cId="3006709637" sldId="258"/>
            <ac:spMk id="29" creationId="{8AEA628B-C8FF-4D0B-B111-F101F580B15D}"/>
          </ac:spMkLst>
        </pc:spChg>
        <pc:spChg chg="add del">
          <ac:chgData name="Azim Pathan" userId="71d2ce7747a9763e" providerId="LiveId" clId="{81C28EE8-E08D-4684-BA57-5FED49F47C74}" dt="2022-12-07T06:53:54.196" v="1272" actId="26606"/>
          <ac:spMkLst>
            <pc:docMk/>
            <pc:sldMk cId="3006709637" sldId="258"/>
            <ac:spMk id="30" creationId="{42663BD0-064C-40FC-A331-F49FCA9536AA}"/>
          </ac:spMkLst>
        </pc:spChg>
        <pc:spChg chg="add del">
          <ac:chgData name="Azim Pathan" userId="71d2ce7747a9763e" providerId="LiveId" clId="{81C28EE8-E08D-4684-BA57-5FED49F47C74}" dt="2022-12-07T06:53:54.196" v="1272" actId="26606"/>
          <ac:spMkLst>
            <pc:docMk/>
            <pc:sldMk cId="3006709637" sldId="258"/>
            <ac:spMk id="31" creationId="{87144270-F945-6B64-5141-D11F230B5AD5}"/>
          </ac:spMkLst>
        </pc:spChg>
        <pc:spChg chg="add del">
          <ac:chgData name="Azim Pathan" userId="71d2ce7747a9763e" providerId="LiveId" clId="{81C28EE8-E08D-4684-BA57-5FED49F47C74}" dt="2022-12-07T06:56:51.550" v="1337" actId="26606"/>
          <ac:spMkLst>
            <pc:docMk/>
            <pc:sldMk cId="3006709637" sldId="258"/>
            <ac:spMk id="38" creationId="{7517A47C-B2E5-4B79-8061-D74B1311AF6E}"/>
          </ac:spMkLst>
        </pc:spChg>
        <pc:spChg chg="add del">
          <ac:chgData name="Azim Pathan" userId="71d2ce7747a9763e" providerId="LiveId" clId="{81C28EE8-E08D-4684-BA57-5FED49F47C74}" dt="2022-12-07T06:56:51.550" v="1337" actId="26606"/>
          <ac:spMkLst>
            <pc:docMk/>
            <pc:sldMk cId="3006709637" sldId="258"/>
            <ac:spMk id="39" creationId="{C505E780-2083-4CB5-A42A-5E0E2908ECC3}"/>
          </ac:spMkLst>
        </pc:spChg>
        <pc:spChg chg="add del">
          <ac:chgData name="Azim Pathan" userId="71d2ce7747a9763e" providerId="LiveId" clId="{81C28EE8-E08D-4684-BA57-5FED49F47C74}" dt="2022-12-07T06:56:51.550" v="1337" actId="26606"/>
          <ac:spMkLst>
            <pc:docMk/>
            <pc:sldMk cId="3006709637" sldId="258"/>
            <ac:spMk id="40" creationId="{D2C0AE1C-0118-41AE-8A10-7CDCBF10E96F}"/>
          </ac:spMkLst>
        </pc:spChg>
        <pc:spChg chg="add del">
          <ac:chgData name="Azim Pathan" userId="71d2ce7747a9763e" providerId="LiveId" clId="{81C28EE8-E08D-4684-BA57-5FED49F47C74}" dt="2022-12-07T06:56:51.550" v="1337" actId="26606"/>
          <ac:spMkLst>
            <pc:docMk/>
            <pc:sldMk cId="3006709637" sldId="258"/>
            <ac:spMk id="41" creationId="{463EEC44-1BA3-44ED-81FC-A644B04B2A44}"/>
          </ac:spMkLst>
        </pc:spChg>
        <pc:spChg chg="add del">
          <ac:chgData name="Azim Pathan" userId="71d2ce7747a9763e" providerId="LiveId" clId="{81C28EE8-E08D-4684-BA57-5FED49F47C74}" dt="2022-12-07T06:56:51.550" v="1337" actId="26606"/>
          <ac:spMkLst>
            <pc:docMk/>
            <pc:sldMk cId="3006709637" sldId="258"/>
            <ac:spMk id="44" creationId="{BC68A55F-7B32-44D8-AEE5-1AF40532656C}"/>
          </ac:spMkLst>
        </pc:spChg>
        <pc:spChg chg="add del">
          <ac:chgData name="Azim Pathan" userId="71d2ce7747a9763e" providerId="LiveId" clId="{81C28EE8-E08D-4684-BA57-5FED49F47C74}" dt="2022-12-07T06:56:51.550" v="1337" actId="26606"/>
          <ac:spMkLst>
            <pc:docMk/>
            <pc:sldMk cId="3006709637" sldId="258"/>
            <ac:spMk id="45" creationId="{CD1AAA2C-FBBE-42AA-B869-31D524B7653F}"/>
          </ac:spMkLst>
        </pc:spChg>
        <pc:spChg chg="add del">
          <ac:chgData name="Azim Pathan" userId="71d2ce7747a9763e" providerId="LiveId" clId="{81C28EE8-E08D-4684-BA57-5FED49F47C74}" dt="2022-12-07T06:56:51.550" v="1337" actId="26606"/>
          <ac:spMkLst>
            <pc:docMk/>
            <pc:sldMk cId="3006709637" sldId="258"/>
            <ac:spMk id="46" creationId="{5F937BBF-9326-4230-AB1B-F1795E350559}"/>
          </ac:spMkLst>
        </pc:spChg>
        <pc:spChg chg="add del">
          <ac:chgData name="Azim Pathan" userId="71d2ce7747a9763e" providerId="LiveId" clId="{81C28EE8-E08D-4684-BA57-5FED49F47C74}" dt="2022-12-07T06:56:43.272" v="1335" actId="26606"/>
          <ac:spMkLst>
            <pc:docMk/>
            <pc:sldMk cId="3006709637" sldId="258"/>
            <ac:spMk id="47" creationId="{B5416EBC-B41E-4F8A-BE9F-07301B682CBD}"/>
          </ac:spMkLst>
        </pc:spChg>
        <pc:spChg chg="add del">
          <ac:chgData name="Azim Pathan" userId="71d2ce7747a9763e" providerId="LiveId" clId="{81C28EE8-E08D-4684-BA57-5FED49F47C74}" dt="2022-12-07T06:56:43.272" v="1335" actId="26606"/>
          <ac:spMkLst>
            <pc:docMk/>
            <pc:sldMk cId="3006709637" sldId="258"/>
            <ac:spMk id="49" creationId="{AFF79527-C7F1-4E06-8126-A8E8C5FEBFCA}"/>
          </ac:spMkLst>
        </pc:spChg>
        <pc:spChg chg="add del">
          <ac:chgData name="Azim Pathan" userId="71d2ce7747a9763e" providerId="LiveId" clId="{81C28EE8-E08D-4684-BA57-5FED49F47C74}" dt="2022-12-07T06:56:43.272" v="1335" actId="26606"/>
          <ac:spMkLst>
            <pc:docMk/>
            <pc:sldMk cId="3006709637" sldId="258"/>
            <ac:spMk id="51" creationId="{55986208-8A53-4E92-9197-6B57BCCB2F37}"/>
          </ac:spMkLst>
        </pc:spChg>
        <pc:graphicFrameChg chg="add del">
          <ac:chgData name="Azim Pathan" userId="71d2ce7747a9763e" providerId="LiveId" clId="{81C28EE8-E08D-4684-BA57-5FED49F47C74}" dt="2022-12-07T06:53:47.190" v="1268" actId="26606"/>
          <ac:graphicFrameMkLst>
            <pc:docMk/>
            <pc:sldMk cId="3006709637" sldId="258"/>
            <ac:graphicFrameMk id="21" creationId="{ABEB5E4F-B31C-E81D-953F-A4253A1B69C4}"/>
          </ac:graphicFrameMkLst>
        </pc:graphicFrameChg>
        <pc:graphicFrameChg chg="add del">
          <ac:chgData name="Azim Pathan" userId="71d2ce7747a9763e" providerId="LiveId" clId="{81C28EE8-E08D-4684-BA57-5FED49F47C74}" dt="2022-12-07T06:53:53.384" v="1270" actId="26606"/>
          <ac:graphicFrameMkLst>
            <pc:docMk/>
            <pc:sldMk cId="3006709637" sldId="258"/>
            <ac:graphicFrameMk id="26" creationId="{67745EDE-E2EE-4D3D-CE06-3656F17A1EDD}"/>
          </ac:graphicFrameMkLst>
        </pc:graphicFrameChg>
        <pc:graphicFrameChg chg="add del">
          <ac:chgData name="Azim Pathan" userId="71d2ce7747a9763e" providerId="LiveId" clId="{81C28EE8-E08D-4684-BA57-5FED49F47C74}" dt="2022-12-07T06:53:56.382" v="1274" actId="26606"/>
          <ac:graphicFrameMkLst>
            <pc:docMk/>
            <pc:sldMk cId="3006709637" sldId="258"/>
            <ac:graphicFrameMk id="34" creationId="{1239FD84-6A39-A54F-168C-F722E54E50AA}"/>
          </ac:graphicFrameMkLst>
        </pc:graphicFrameChg>
        <pc:graphicFrameChg chg="add del">
          <ac:chgData name="Azim Pathan" userId="71d2ce7747a9763e" providerId="LiveId" clId="{81C28EE8-E08D-4684-BA57-5FED49F47C74}" dt="2022-12-07T06:53:58.553" v="1276" actId="26606"/>
          <ac:graphicFrameMkLst>
            <pc:docMk/>
            <pc:sldMk cId="3006709637" sldId="258"/>
            <ac:graphicFrameMk id="36" creationId="{480AF17F-C4EE-7215-69A9-413C0B8761E4}"/>
          </ac:graphicFrameMkLst>
        </pc:graphicFrameChg>
        <pc:graphicFrameChg chg="add mod modGraphic">
          <ac:chgData name="Azim Pathan" userId="71d2ce7747a9763e" providerId="LiveId" clId="{81C28EE8-E08D-4684-BA57-5FED49F47C74}" dt="2022-12-07T12:08:13.052" v="10868" actId="20577"/>
          <ac:graphicFrameMkLst>
            <pc:docMk/>
            <pc:sldMk cId="3006709637" sldId="258"/>
            <ac:graphicFrameMk id="42" creationId="{ABEB5E4F-B31C-E81D-953F-A4253A1B69C4}"/>
          </ac:graphicFrameMkLst>
        </pc:graphicFrameChg>
        <pc:picChg chg="add del">
          <ac:chgData name="Azim Pathan" userId="71d2ce7747a9763e" providerId="LiveId" clId="{81C28EE8-E08D-4684-BA57-5FED49F47C74}" dt="2022-12-07T06:53:45.700" v="1266" actId="26606"/>
          <ac:picMkLst>
            <pc:docMk/>
            <pc:sldMk cId="3006709637" sldId="258"/>
            <ac:picMk id="5" creationId="{0B9E4067-1EBB-B344-296E-F7DBF2EAA244}"/>
          </ac:picMkLst>
        </pc:picChg>
        <pc:picChg chg="add del mod">
          <ac:chgData name="Azim Pathan" userId="71d2ce7747a9763e" providerId="LiveId" clId="{81C28EE8-E08D-4684-BA57-5FED49F47C74}" dt="2022-12-07T09:02:00.006" v="4151"/>
          <ac:picMkLst>
            <pc:docMk/>
            <pc:sldMk cId="3006709637" sldId="258"/>
            <ac:picMk id="22" creationId="{4291726C-12A0-E3FD-B60D-9A351E70059E}"/>
          </ac:picMkLst>
        </pc:picChg>
        <pc:picChg chg="add del">
          <ac:chgData name="Azim Pathan" userId="71d2ce7747a9763e" providerId="LiveId" clId="{81C28EE8-E08D-4684-BA57-5FED49F47C74}" dt="2022-12-07T06:53:54.196" v="1272" actId="26606"/>
          <ac:picMkLst>
            <pc:docMk/>
            <pc:sldMk cId="3006709637" sldId="258"/>
            <ac:picMk id="32" creationId="{EFC5001A-A863-38FA-4952-96C44BDCD1F1}"/>
          </ac:picMkLst>
        </pc:picChg>
      </pc:sldChg>
      <pc:sldChg chg="modSp add del mod">
        <pc:chgData name="Azim Pathan" userId="71d2ce7747a9763e" providerId="LiveId" clId="{81C28EE8-E08D-4684-BA57-5FED49F47C74}" dt="2022-12-07T06:32:31.687" v="820" actId="47"/>
        <pc:sldMkLst>
          <pc:docMk/>
          <pc:sldMk cId="3746123892" sldId="259"/>
        </pc:sldMkLst>
        <pc:spChg chg="mod">
          <ac:chgData name="Azim Pathan" userId="71d2ce7747a9763e" providerId="LiveId" clId="{81C28EE8-E08D-4684-BA57-5FED49F47C74}" dt="2022-12-07T06:30:22.336" v="796" actId="20577"/>
          <ac:spMkLst>
            <pc:docMk/>
            <pc:sldMk cId="3746123892" sldId="259"/>
            <ac:spMk id="2" creationId="{12525C3F-1F05-5D31-9059-04F6221AE3C3}"/>
          </ac:spMkLst>
        </pc:spChg>
        <pc:spChg chg="mod">
          <ac:chgData name="Azim Pathan" userId="71d2ce7747a9763e" providerId="LiveId" clId="{81C28EE8-E08D-4684-BA57-5FED49F47C74}" dt="2022-12-07T06:31:40.360" v="810" actId="20577"/>
          <ac:spMkLst>
            <pc:docMk/>
            <pc:sldMk cId="3746123892" sldId="259"/>
            <ac:spMk id="3" creationId="{87144270-F945-6B64-5141-D11F230B5AD5}"/>
          </ac:spMkLst>
        </pc:spChg>
      </pc:sldChg>
      <pc:sldChg chg="addSp delSp modSp new mod modTransition setBg">
        <pc:chgData name="Azim Pathan" userId="71d2ce7747a9763e" providerId="LiveId" clId="{81C28EE8-E08D-4684-BA57-5FED49F47C74}" dt="2022-12-07T12:20:55.930" v="10988" actId="1076"/>
        <pc:sldMkLst>
          <pc:docMk/>
          <pc:sldMk cId="4272890282" sldId="259"/>
        </pc:sldMkLst>
        <pc:spChg chg="mod">
          <ac:chgData name="Azim Pathan" userId="71d2ce7747a9763e" providerId="LiveId" clId="{81C28EE8-E08D-4684-BA57-5FED49F47C74}" dt="2022-12-07T12:19:28.358" v="10940" actId="21"/>
          <ac:spMkLst>
            <pc:docMk/>
            <pc:sldMk cId="4272890282" sldId="259"/>
            <ac:spMk id="2" creationId="{4A5629E5-4AAB-0D53-2DD5-6B11F8D31872}"/>
          </ac:spMkLst>
        </pc:spChg>
        <pc:spChg chg="mod">
          <ac:chgData name="Azim Pathan" userId="71d2ce7747a9763e" providerId="LiveId" clId="{81C28EE8-E08D-4684-BA57-5FED49F47C74}" dt="2022-12-07T12:20:55.930" v="10988" actId="1076"/>
          <ac:spMkLst>
            <pc:docMk/>
            <pc:sldMk cId="4272890282" sldId="259"/>
            <ac:spMk id="3" creationId="{8B0F915A-7ABB-A57A-6962-BBF54315CC06}"/>
          </ac:spMkLst>
        </pc:spChg>
        <pc:spChg chg="add del">
          <ac:chgData name="Azim Pathan" userId="71d2ce7747a9763e" providerId="LiveId" clId="{81C28EE8-E08D-4684-BA57-5FED49F47C74}" dt="2022-12-07T08:10:56.276" v="2545" actId="26606"/>
          <ac:spMkLst>
            <pc:docMk/>
            <pc:sldMk cId="4272890282" sldId="259"/>
            <ac:spMk id="10" creationId="{2C9A9DA9-7DC8-488B-A882-123947B0F3D9}"/>
          </ac:spMkLst>
        </pc:spChg>
        <pc:spChg chg="add del">
          <ac:chgData name="Azim Pathan" userId="71d2ce7747a9763e" providerId="LiveId" clId="{81C28EE8-E08D-4684-BA57-5FED49F47C74}" dt="2022-12-07T08:10:56.276" v="2545" actId="26606"/>
          <ac:spMkLst>
            <pc:docMk/>
            <pc:sldMk cId="4272890282" sldId="259"/>
            <ac:spMk id="12" creationId="{57F6BDD4-E066-4008-8011-6CC31AEB4556}"/>
          </ac:spMkLst>
        </pc:spChg>
        <pc:spChg chg="add del">
          <ac:chgData name="Azim Pathan" userId="71d2ce7747a9763e" providerId="LiveId" clId="{81C28EE8-E08D-4684-BA57-5FED49F47C74}" dt="2022-12-07T08:10:56.276" v="2545" actId="26606"/>
          <ac:spMkLst>
            <pc:docMk/>
            <pc:sldMk cId="4272890282" sldId="259"/>
            <ac:spMk id="14" creationId="{2711A8FB-68FC-45FC-B01E-38F809E2D439}"/>
          </ac:spMkLst>
        </pc:spChg>
        <pc:spChg chg="add del">
          <ac:chgData name="Azim Pathan" userId="71d2ce7747a9763e" providerId="LiveId" clId="{81C28EE8-E08D-4684-BA57-5FED49F47C74}" dt="2022-12-07T08:10:56.276" v="2545" actId="26606"/>
          <ac:spMkLst>
            <pc:docMk/>
            <pc:sldMk cId="4272890282" sldId="259"/>
            <ac:spMk id="16" creationId="{2A865FE3-5FC9-4049-87CF-30019C46C0F5}"/>
          </ac:spMkLst>
        </pc:spChg>
        <pc:spChg chg="add del mod">
          <ac:chgData name="Azim Pathan" userId="71d2ce7747a9763e" providerId="LiveId" clId="{81C28EE8-E08D-4684-BA57-5FED49F47C74}" dt="2022-12-07T08:42:31.919" v="3391" actId="478"/>
          <ac:spMkLst>
            <pc:docMk/>
            <pc:sldMk cId="4272890282" sldId="259"/>
            <ac:spMk id="17" creationId="{C6D7F806-754A-4690-4473-22228CAD5A64}"/>
          </ac:spMkLst>
        </pc:spChg>
        <pc:spChg chg="add del mod">
          <ac:chgData name="Azim Pathan" userId="71d2ce7747a9763e" providerId="LiveId" clId="{81C28EE8-E08D-4684-BA57-5FED49F47C74}" dt="2022-12-07T12:17:21.814" v="10891" actId="478"/>
          <ac:spMkLst>
            <pc:docMk/>
            <pc:sldMk cId="4272890282" sldId="259"/>
            <ac:spMk id="19" creationId="{CD1AAA2C-FBBE-42AA-B869-31D524B7653F}"/>
          </ac:spMkLst>
        </pc:spChg>
        <pc:spChg chg="add">
          <ac:chgData name="Azim Pathan" userId="71d2ce7747a9763e" providerId="LiveId" clId="{81C28EE8-E08D-4684-BA57-5FED49F47C74}" dt="2022-12-07T08:10:56.276" v="2545" actId="26606"/>
          <ac:spMkLst>
            <pc:docMk/>
            <pc:sldMk cId="4272890282" sldId="259"/>
            <ac:spMk id="21" creationId="{B4CE5841-C184-4A70-A609-5FE4A50783C7}"/>
          </ac:spMkLst>
        </pc:spChg>
        <pc:spChg chg="add del">
          <ac:chgData name="Azim Pathan" userId="71d2ce7747a9763e" providerId="LiveId" clId="{81C28EE8-E08D-4684-BA57-5FED49F47C74}" dt="2022-12-07T08:10:23.788" v="2539" actId="26606"/>
          <ac:spMkLst>
            <pc:docMk/>
            <pc:sldMk cId="4272890282" sldId="259"/>
            <ac:spMk id="22" creationId="{8380AD67-C5CA-4918-B4BB-C359BB03EEDD}"/>
          </ac:spMkLst>
        </pc:spChg>
        <pc:spChg chg="add del">
          <ac:chgData name="Azim Pathan" userId="71d2ce7747a9763e" providerId="LiveId" clId="{81C28EE8-E08D-4684-BA57-5FED49F47C74}" dt="2022-12-07T08:10:20.531" v="2533" actId="26606"/>
          <ac:spMkLst>
            <pc:docMk/>
            <pc:sldMk cId="4272890282" sldId="259"/>
            <ac:spMk id="23" creationId="{2C9A9DA9-7DC8-488B-A882-123947B0F3D9}"/>
          </ac:spMkLst>
        </pc:spChg>
        <pc:spChg chg="add del">
          <ac:chgData name="Azim Pathan" userId="71d2ce7747a9763e" providerId="LiveId" clId="{81C28EE8-E08D-4684-BA57-5FED49F47C74}" dt="2022-12-07T08:10:23.788" v="2539" actId="26606"/>
          <ac:spMkLst>
            <pc:docMk/>
            <pc:sldMk cId="4272890282" sldId="259"/>
            <ac:spMk id="24" creationId="{EABAD4DA-87BA-4F70-9EF0-45C6BCF17823}"/>
          </ac:spMkLst>
        </pc:spChg>
        <pc:spChg chg="add del">
          <ac:chgData name="Azim Pathan" userId="71d2ce7747a9763e" providerId="LiveId" clId="{81C28EE8-E08D-4684-BA57-5FED49F47C74}" dt="2022-12-07T08:10:20.531" v="2533" actId="26606"/>
          <ac:spMkLst>
            <pc:docMk/>
            <pc:sldMk cId="4272890282" sldId="259"/>
            <ac:spMk id="25" creationId="{57F6BDD4-E066-4008-8011-6CC31AEB4556}"/>
          </ac:spMkLst>
        </pc:spChg>
        <pc:spChg chg="add del">
          <ac:chgData name="Azim Pathan" userId="71d2ce7747a9763e" providerId="LiveId" clId="{81C28EE8-E08D-4684-BA57-5FED49F47C74}" dt="2022-12-07T08:10:23.788" v="2539" actId="26606"/>
          <ac:spMkLst>
            <pc:docMk/>
            <pc:sldMk cId="4272890282" sldId="259"/>
            <ac:spMk id="26" creationId="{915128D9-2797-47FA-B6FE-EC24E6B8437A}"/>
          </ac:spMkLst>
        </pc:spChg>
        <pc:spChg chg="add del">
          <ac:chgData name="Azim Pathan" userId="71d2ce7747a9763e" providerId="LiveId" clId="{81C28EE8-E08D-4684-BA57-5FED49F47C74}" dt="2022-12-07T08:10:20.531" v="2533" actId="26606"/>
          <ac:spMkLst>
            <pc:docMk/>
            <pc:sldMk cId="4272890282" sldId="259"/>
            <ac:spMk id="27" creationId="{2711A8FB-68FC-45FC-B01E-38F809E2D439}"/>
          </ac:spMkLst>
        </pc:spChg>
        <pc:spChg chg="add del">
          <ac:chgData name="Azim Pathan" userId="71d2ce7747a9763e" providerId="LiveId" clId="{81C28EE8-E08D-4684-BA57-5FED49F47C74}" dt="2022-12-07T08:10:24.843" v="2541" actId="26606"/>
          <ac:spMkLst>
            <pc:docMk/>
            <pc:sldMk cId="4272890282" sldId="259"/>
            <ac:spMk id="28" creationId="{8108D317-7CBD-4897-BD1F-959436D2A3BE}"/>
          </ac:spMkLst>
        </pc:spChg>
        <pc:spChg chg="add del">
          <ac:chgData name="Azim Pathan" userId="71d2ce7747a9763e" providerId="LiveId" clId="{81C28EE8-E08D-4684-BA57-5FED49F47C74}" dt="2022-12-07T08:10:20.531" v="2533" actId="26606"/>
          <ac:spMkLst>
            <pc:docMk/>
            <pc:sldMk cId="4272890282" sldId="259"/>
            <ac:spMk id="29" creationId="{2A865FE3-5FC9-4049-87CF-30019C46C0F5}"/>
          </ac:spMkLst>
        </pc:spChg>
        <pc:spChg chg="add del">
          <ac:chgData name="Azim Pathan" userId="71d2ce7747a9763e" providerId="LiveId" clId="{81C28EE8-E08D-4684-BA57-5FED49F47C74}" dt="2022-12-07T08:10:21.250" v="2535" actId="26606"/>
          <ac:spMkLst>
            <pc:docMk/>
            <pc:sldMk cId="4272890282" sldId="259"/>
            <ac:spMk id="31" creationId="{2C9A9DA9-7DC8-488B-A882-123947B0F3D9}"/>
          </ac:spMkLst>
        </pc:spChg>
        <pc:spChg chg="add del">
          <ac:chgData name="Azim Pathan" userId="71d2ce7747a9763e" providerId="LiveId" clId="{81C28EE8-E08D-4684-BA57-5FED49F47C74}" dt="2022-12-07T08:10:21.250" v="2535" actId="26606"/>
          <ac:spMkLst>
            <pc:docMk/>
            <pc:sldMk cId="4272890282" sldId="259"/>
            <ac:spMk id="32" creationId="{57F6BDD4-E066-4008-8011-6CC31AEB4556}"/>
          </ac:spMkLst>
        </pc:spChg>
        <pc:spChg chg="add del">
          <ac:chgData name="Azim Pathan" userId="71d2ce7747a9763e" providerId="LiveId" clId="{81C28EE8-E08D-4684-BA57-5FED49F47C74}" dt="2022-12-07T08:10:21.250" v="2535" actId="26606"/>
          <ac:spMkLst>
            <pc:docMk/>
            <pc:sldMk cId="4272890282" sldId="259"/>
            <ac:spMk id="33" creationId="{2711A8FB-68FC-45FC-B01E-38F809E2D439}"/>
          </ac:spMkLst>
        </pc:spChg>
        <pc:spChg chg="add del">
          <ac:chgData name="Azim Pathan" userId="71d2ce7747a9763e" providerId="LiveId" clId="{81C28EE8-E08D-4684-BA57-5FED49F47C74}" dt="2022-12-07T08:10:21.250" v="2535" actId="26606"/>
          <ac:spMkLst>
            <pc:docMk/>
            <pc:sldMk cId="4272890282" sldId="259"/>
            <ac:spMk id="34" creationId="{2A865FE3-5FC9-4049-87CF-30019C46C0F5}"/>
          </ac:spMkLst>
        </pc:spChg>
        <pc:spChg chg="add del">
          <ac:chgData name="Azim Pathan" userId="71d2ce7747a9763e" providerId="LiveId" clId="{81C28EE8-E08D-4684-BA57-5FED49F47C74}" dt="2022-12-07T08:10:24.843" v="2541" actId="26606"/>
          <ac:spMkLst>
            <pc:docMk/>
            <pc:sldMk cId="4272890282" sldId="259"/>
            <ac:spMk id="36" creationId="{D6297641-8B9F-4767-9606-8A11313227BF}"/>
          </ac:spMkLst>
        </pc:spChg>
        <pc:spChg chg="add del">
          <ac:chgData name="Azim Pathan" userId="71d2ce7747a9763e" providerId="LiveId" clId="{81C28EE8-E08D-4684-BA57-5FED49F47C74}" dt="2022-12-07T08:10:21.670" v="2537" actId="26606"/>
          <ac:spMkLst>
            <pc:docMk/>
            <pc:sldMk cId="4272890282" sldId="259"/>
            <ac:spMk id="37" creationId="{2C9A9DA9-7DC8-488B-A882-123947B0F3D9}"/>
          </ac:spMkLst>
        </pc:spChg>
        <pc:spChg chg="add del">
          <ac:chgData name="Azim Pathan" userId="71d2ce7747a9763e" providerId="LiveId" clId="{81C28EE8-E08D-4684-BA57-5FED49F47C74}" dt="2022-12-07T08:10:21.670" v="2537" actId="26606"/>
          <ac:spMkLst>
            <pc:docMk/>
            <pc:sldMk cId="4272890282" sldId="259"/>
            <ac:spMk id="38" creationId="{57F6BDD4-E066-4008-8011-6CC31AEB4556}"/>
          </ac:spMkLst>
        </pc:spChg>
        <pc:spChg chg="add del">
          <ac:chgData name="Azim Pathan" userId="71d2ce7747a9763e" providerId="LiveId" clId="{81C28EE8-E08D-4684-BA57-5FED49F47C74}" dt="2022-12-07T08:10:21.670" v="2537" actId="26606"/>
          <ac:spMkLst>
            <pc:docMk/>
            <pc:sldMk cId="4272890282" sldId="259"/>
            <ac:spMk id="39" creationId="{2711A8FB-68FC-45FC-B01E-38F809E2D439}"/>
          </ac:spMkLst>
        </pc:spChg>
        <pc:spChg chg="add del">
          <ac:chgData name="Azim Pathan" userId="71d2ce7747a9763e" providerId="LiveId" clId="{81C28EE8-E08D-4684-BA57-5FED49F47C74}" dt="2022-12-07T08:10:21.670" v="2537" actId="26606"/>
          <ac:spMkLst>
            <pc:docMk/>
            <pc:sldMk cId="4272890282" sldId="259"/>
            <ac:spMk id="40" creationId="{2A865FE3-5FC9-4049-87CF-30019C46C0F5}"/>
          </ac:spMkLst>
        </pc:spChg>
        <pc:spChg chg="add del">
          <ac:chgData name="Azim Pathan" userId="71d2ce7747a9763e" providerId="LiveId" clId="{81C28EE8-E08D-4684-BA57-5FED49F47C74}" dt="2022-12-07T08:10:24.843" v="2541" actId="26606"/>
          <ac:spMkLst>
            <pc:docMk/>
            <pc:sldMk cId="4272890282" sldId="259"/>
            <ac:spMk id="42" creationId="{D8F3CA65-EA00-46B4-9616-39E6853F7BED}"/>
          </ac:spMkLst>
        </pc:spChg>
        <pc:spChg chg="add del mod">
          <ac:chgData name="Azim Pathan" userId="71d2ce7747a9763e" providerId="LiveId" clId="{81C28EE8-E08D-4684-BA57-5FED49F47C74}" dt="2022-12-07T08:49:43.059" v="3761" actId="478"/>
          <ac:spMkLst>
            <pc:docMk/>
            <pc:sldMk cId="4272890282" sldId="259"/>
            <ac:spMk id="43" creationId="{5F937BBF-9326-4230-AB1B-F1795E350559}"/>
          </ac:spMkLst>
        </pc:spChg>
        <pc:spChg chg="add del">
          <ac:chgData name="Azim Pathan" userId="71d2ce7747a9763e" providerId="LiveId" clId="{81C28EE8-E08D-4684-BA57-5FED49F47C74}" dt="2022-12-07T08:10:26.506" v="2543" actId="26606"/>
          <ac:spMkLst>
            <pc:docMk/>
            <pc:sldMk cId="4272890282" sldId="259"/>
            <ac:spMk id="44" creationId="{2C9A9DA9-7DC8-488B-A882-123947B0F3D9}"/>
          </ac:spMkLst>
        </pc:spChg>
        <pc:spChg chg="add del">
          <ac:chgData name="Azim Pathan" userId="71d2ce7747a9763e" providerId="LiveId" clId="{81C28EE8-E08D-4684-BA57-5FED49F47C74}" dt="2022-12-07T08:10:26.506" v="2543" actId="26606"/>
          <ac:spMkLst>
            <pc:docMk/>
            <pc:sldMk cId="4272890282" sldId="259"/>
            <ac:spMk id="45" creationId="{57F6BDD4-E066-4008-8011-6CC31AEB4556}"/>
          </ac:spMkLst>
        </pc:spChg>
        <pc:spChg chg="add del">
          <ac:chgData name="Azim Pathan" userId="71d2ce7747a9763e" providerId="LiveId" clId="{81C28EE8-E08D-4684-BA57-5FED49F47C74}" dt="2022-12-07T08:10:26.506" v="2543" actId="26606"/>
          <ac:spMkLst>
            <pc:docMk/>
            <pc:sldMk cId="4272890282" sldId="259"/>
            <ac:spMk id="46" creationId="{2711A8FB-68FC-45FC-B01E-38F809E2D439}"/>
          </ac:spMkLst>
        </pc:spChg>
        <pc:spChg chg="add del">
          <ac:chgData name="Azim Pathan" userId="71d2ce7747a9763e" providerId="LiveId" clId="{81C28EE8-E08D-4684-BA57-5FED49F47C74}" dt="2022-12-07T08:10:26.506" v="2543" actId="26606"/>
          <ac:spMkLst>
            <pc:docMk/>
            <pc:sldMk cId="4272890282" sldId="259"/>
            <ac:spMk id="47" creationId="{2A865FE3-5FC9-4049-87CF-30019C46C0F5}"/>
          </ac:spMkLst>
        </pc:spChg>
        <pc:spChg chg="add del mod">
          <ac:chgData name="Azim Pathan" userId="71d2ce7747a9763e" providerId="LiveId" clId="{81C28EE8-E08D-4684-BA57-5FED49F47C74}" dt="2022-12-07T08:45:32.638" v="3534" actId="478"/>
          <ac:spMkLst>
            <pc:docMk/>
            <pc:sldMk cId="4272890282" sldId="259"/>
            <ac:spMk id="49" creationId="{7D001603-A7DE-A1CF-387F-24A90E2C08C8}"/>
          </ac:spMkLst>
        </pc:spChg>
        <pc:spChg chg="add mod">
          <ac:chgData name="Azim Pathan" userId="71d2ce7747a9763e" providerId="LiveId" clId="{81C28EE8-E08D-4684-BA57-5FED49F47C74}" dt="2022-12-07T08:48:40.050" v="3749" actId="14100"/>
          <ac:spMkLst>
            <pc:docMk/>
            <pc:sldMk cId="4272890282" sldId="259"/>
            <ac:spMk id="50" creationId="{34EA1668-B9EE-C3F6-DB76-DDCEF9659A01}"/>
          </ac:spMkLst>
        </pc:spChg>
        <pc:picChg chg="add del mod">
          <ac:chgData name="Azim Pathan" userId="71d2ce7747a9763e" providerId="LiveId" clId="{81C28EE8-E08D-4684-BA57-5FED49F47C74}" dt="2022-12-07T08:32:23.284" v="3312" actId="478"/>
          <ac:picMkLst>
            <pc:docMk/>
            <pc:sldMk cId="4272890282" sldId="259"/>
            <ac:picMk id="4" creationId="{486E944D-4171-CBAE-B7A9-581133D0BE4D}"/>
          </ac:picMkLst>
        </pc:picChg>
        <pc:picChg chg="add del mod">
          <ac:chgData name="Azim Pathan" userId="71d2ce7747a9763e" providerId="LiveId" clId="{81C28EE8-E08D-4684-BA57-5FED49F47C74}" dt="2022-12-07T08:32:19.308" v="3310" actId="478"/>
          <ac:picMkLst>
            <pc:docMk/>
            <pc:sldMk cId="4272890282" sldId="259"/>
            <ac:picMk id="5" creationId="{30BB4EFE-2FB7-F63F-77D8-933FD2BA8CF7}"/>
          </ac:picMkLst>
        </pc:picChg>
        <pc:picChg chg="add del">
          <ac:chgData name="Azim Pathan" userId="71d2ce7747a9763e" providerId="LiveId" clId="{81C28EE8-E08D-4684-BA57-5FED49F47C74}" dt="2022-12-07T08:07:18.165" v="2488" actId="478"/>
          <ac:picMkLst>
            <pc:docMk/>
            <pc:sldMk cId="4272890282" sldId="259"/>
            <ac:picMk id="7" creationId="{91EAF93B-B9F3-0E40-FA09-904F51CDA642}"/>
          </ac:picMkLst>
        </pc:picChg>
        <pc:picChg chg="add del mod">
          <ac:chgData name="Azim Pathan" userId="71d2ce7747a9763e" providerId="LiveId" clId="{81C28EE8-E08D-4684-BA57-5FED49F47C74}" dt="2022-12-07T08:37:45.033" v="3344" actId="478"/>
          <ac:picMkLst>
            <pc:docMk/>
            <pc:sldMk cId="4272890282" sldId="259"/>
            <ac:picMk id="8" creationId="{1534394B-C4A4-621E-F0A0-6E4E5C4E02EE}"/>
          </ac:picMkLst>
        </pc:picChg>
        <pc:picChg chg="add mod modCrop">
          <ac:chgData name="Azim Pathan" userId="71d2ce7747a9763e" providerId="LiveId" clId="{81C28EE8-E08D-4684-BA57-5FED49F47C74}" dt="2022-12-07T12:20:53.510" v="10987" actId="1076"/>
          <ac:picMkLst>
            <pc:docMk/>
            <pc:sldMk cId="4272890282" sldId="259"/>
            <ac:picMk id="11" creationId="{C073D2D4-21A5-92FD-5A62-FB3E0A45EAE7}"/>
          </ac:picMkLst>
        </pc:picChg>
        <pc:picChg chg="add mod modCrop">
          <ac:chgData name="Azim Pathan" userId="71d2ce7747a9763e" providerId="LiveId" clId="{81C28EE8-E08D-4684-BA57-5FED49F47C74}" dt="2022-12-07T12:17:33.874" v="10897" actId="1076"/>
          <ac:picMkLst>
            <pc:docMk/>
            <pc:sldMk cId="4272890282" sldId="259"/>
            <ac:picMk id="15" creationId="{C073826E-0D8B-930E-5EEE-0221834018B1}"/>
          </ac:picMkLst>
        </pc:picChg>
        <pc:picChg chg="add del">
          <ac:chgData name="Azim Pathan" userId="71d2ce7747a9763e" providerId="LiveId" clId="{81C28EE8-E08D-4684-BA57-5FED49F47C74}" dt="2022-12-07T08:10:23.788" v="2539" actId="26606"/>
          <ac:picMkLst>
            <pc:docMk/>
            <pc:sldMk cId="4272890282" sldId="259"/>
            <ac:picMk id="18" creationId="{6F960226-6794-407A-5469-29F1BB0FD152}"/>
          </ac:picMkLst>
        </pc:picChg>
        <pc:picChg chg="add del">
          <ac:chgData name="Azim Pathan" userId="71d2ce7747a9763e" providerId="LiveId" clId="{81C28EE8-E08D-4684-BA57-5FED49F47C74}" dt="2022-12-07T08:10:20.531" v="2533" actId="26606"/>
          <ac:picMkLst>
            <pc:docMk/>
            <pc:sldMk cId="4272890282" sldId="259"/>
            <ac:picMk id="20" creationId="{396EC03E-9161-9D6A-C008-8580CE833E06}"/>
          </ac:picMkLst>
        </pc:picChg>
        <pc:picChg chg="add del">
          <ac:chgData name="Azim Pathan" userId="71d2ce7747a9763e" providerId="LiveId" clId="{81C28EE8-E08D-4684-BA57-5FED49F47C74}" dt="2022-12-07T08:10:24.843" v="2541" actId="26606"/>
          <ac:picMkLst>
            <pc:docMk/>
            <pc:sldMk cId="4272890282" sldId="259"/>
            <ac:picMk id="30" creationId="{1B624506-5668-F1FF-FEF1-8A063FA8EE41}"/>
          </ac:picMkLst>
        </pc:picChg>
        <pc:picChg chg="add del">
          <ac:chgData name="Azim Pathan" userId="71d2ce7747a9763e" providerId="LiveId" clId="{81C28EE8-E08D-4684-BA57-5FED49F47C74}" dt="2022-12-07T08:10:21.250" v="2535" actId="26606"/>
          <ac:picMkLst>
            <pc:docMk/>
            <pc:sldMk cId="4272890282" sldId="259"/>
            <ac:picMk id="35" creationId="{AEE665D0-CB41-9F2C-5950-0BA881CEB3BE}"/>
          </ac:picMkLst>
        </pc:picChg>
        <pc:picChg chg="add del">
          <ac:chgData name="Azim Pathan" userId="71d2ce7747a9763e" providerId="LiveId" clId="{81C28EE8-E08D-4684-BA57-5FED49F47C74}" dt="2022-12-07T08:10:21.670" v="2537" actId="26606"/>
          <ac:picMkLst>
            <pc:docMk/>
            <pc:sldMk cId="4272890282" sldId="259"/>
            <ac:picMk id="41" creationId="{48099C96-C3A6-EAB0-88C7-A0167F7F02CE}"/>
          </ac:picMkLst>
        </pc:picChg>
        <pc:picChg chg="add del">
          <ac:chgData name="Azim Pathan" userId="71d2ce7747a9763e" providerId="LiveId" clId="{81C28EE8-E08D-4684-BA57-5FED49F47C74}" dt="2022-12-07T08:10:26.506" v="2543" actId="26606"/>
          <ac:picMkLst>
            <pc:docMk/>
            <pc:sldMk cId="4272890282" sldId="259"/>
            <ac:picMk id="48" creationId="{396EC03E-9161-9D6A-C008-8580CE833E06}"/>
          </ac:picMkLst>
        </pc:picChg>
        <pc:picChg chg="add del mod">
          <ac:chgData name="Azim Pathan" userId="71d2ce7747a9763e" providerId="LiveId" clId="{81C28EE8-E08D-4684-BA57-5FED49F47C74}" dt="2022-12-07T09:02:01.869" v="4153" actId="478"/>
          <ac:picMkLst>
            <pc:docMk/>
            <pc:sldMk cId="4272890282" sldId="259"/>
            <ac:picMk id="51" creationId="{B23BCA2E-2E46-EE9F-E428-4E483DD8F1EA}"/>
          </ac:picMkLst>
        </pc:picChg>
        <pc:picChg chg="add del mod">
          <ac:chgData name="Azim Pathan" userId="71d2ce7747a9763e" providerId="LiveId" clId="{81C28EE8-E08D-4684-BA57-5FED49F47C74}" dt="2022-12-07T08:35:34.822" v="3323" actId="21"/>
          <ac:picMkLst>
            <pc:docMk/>
            <pc:sldMk cId="4272890282" sldId="259"/>
            <ac:picMk id="1026" creationId="{E8CB23CF-A024-20D4-DEF5-7453F6FD5D69}"/>
          </ac:picMkLst>
        </pc:picChg>
        <pc:picChg chg="add del mod">
          <ac:chgData name="Azim Pathan" userId="71d2ce7747a9763e" providerId="LiveId" clId="{81C28EE8-E08D-4684-BA57-5FED49F47C74}" dt="2022-12-07T08:38:39.153" v="3362" actId="478"/>
          <ac:picMkLst>
            <pc:docMk/>
            <pc:sldMk cId="4272890282" sldId="259"/>
            <ac:picMk id="1028" creationId="{7485B1CB-BA36-8F0B-8D71-CB1C8BAB6C2C}"/>
          </ac:picMkLst>
        </pc:picChg>
      </pc:sldChg>
      <pc:sldChg chg="addSp delSp modSp add mod modTransition setBg">
        <pc:chgData name="Azim Pathan" userId="71d2ce7747a9763e" providerId="LiveId" clId="{81C28EE8-E08D-4684-BA57-5FED49F47C74}" dt="2022-12-07T11:32:19.603" v="9338" actId="207"/>
        <pc:sldMkLst>
          <pc:docMk/>
          <pc:sldMk cId="1693189696" sldId="260"/>
        </pc:sldMkLst>
        <pc:spChg chg="mod">
          <ac:chgData name="Azim Pathan" userId="71d2ce7747a9763e" providerId="LiveId" clId="{81C28EE8-E08D-4684-BA57-5FED49F47C74}" dt="2022-12-07T11:32:19.603" v="9338" actId="207"/>
          <ac:spMkLst>
            <pc:docMk/>
            <pc:sldMk cId="1693189696" sldId="260"/>
            <ac:spMk id="2" creationId="{4A5629E5-4AAB-0D53-2DD5-6B11F8D31872}"/>
          </ac:spMkLst>
        </pc:spChg>
        <pc:spChg chg="del">
          <ac:chgData name="Azim Pathan" userId="71d2ce7747a9763e" providerId="LiveId" clId="{81C28EE8-E08D-4684-BA57-5FED49F47C74}" dt="2022-12-07T08:15:32.732" v="2797"/>
          <ac:spMkLst>
            <pc:docMk/>
            <pc:sldMk cId="1693189696" sldId="260"/>
            <ac:spMk id="3" creationId="{8B0F915A-7ABB-A57A-6962-BBF54315CC06}"/>
          </ac:spMkLst>
        </pc:spChg>
        <pc:spChg chg="add del mod">
          <ac:chgData name="Azim Pathan" userId="71d2ce7747a9763e" providerId="LiveId" clId="{81C28EE8-E08D-4684-BA57-5FED49F47C74}" dt="2022-12-07T08:17:22.850" v="2802"/>
          <ac:spMkLst>
            <pc:docMk/>
            <pc:sldMk cId="1693189696" sldId="260"/>
            <ac:spMk id="7" creationId="{A3A8BC13-D8E3-E27D-DE0E-47DA604C2ECF}"/>
          </ac:spMkLst>
        </pc:spChg>
        <pc:spChg chg="add del">
          <ac:chgData name="Azim Pathan" userId="71d2ce7747a9763e" providerId="LiveId" clId="{81C28EE8-E08D-4684-BA57-5FED49F47C74}" dt="2022-12-07T08:17:41.169" v="2818" actId="26606"/>
          <ac:spMkLst>
            <pc:docMk/>
            <pc:sldMk cId="1693189696" sldId="260"/>
            <ac:spMk id="10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08:17:41.169" v="2818" actId="26606"/>
          <ac:spMkLst>
            <pc:docMk/>
            <pc:sldMk cId="1693189696" sldId="260"/>
            <ac:spMk id="12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08:17:41.169" v="2818" actId="26606"/>
          <ac:spMkLst>
            <pc:docMk/>
            <pc:sldMk cId="1693189696" sldId="260"/>
            <ac:spMk id="14" creationId="{5DCB5928-DC7D-4612-9922-441966E15627}"/>
          </ac:spMkLst>
        </pc:spChg>
        <pc:spChg chg="add del">
          <ac:chgData name="Azim Pathan" userId="71d2ce7747a9763e" providerId="LiveId" clId="{81C28EE8-E08D-4684-BA57-5FED49F47C74}" dt="2022-12-07T08:17:41.169" v="2818" actId="26606"/>
          <ac:spMkLst>
            <pc:docMk/>
            <pc:sldMk cId="1693189696" sldId="260"/>
            <ac:spMk id="16" creationId="{682C1161-1736-45EC-99B7-33F3CAE9D517}"/>
          </ac:spMkLst>
        </pc:spChg>
        <pc:spChg chg="add del">
          <ac:chgData name="Azim Pathan" userId="71d2ce7747a9763e" providerId="LiveId" clId="{81C28EE8-E08D-4684-BA57-5FED49F47C74}" dt="2022-12-07T08:17:41.169" v="2818" actId="26606"/>
          <ac:spMkLst>
            <pc:docMk/>
            <pc:sldMk cId="1693189696" sldId="260"/>
            <ac:spMk id="18" creationId="{84D4DDB8-B68F-45B0-9F62-C4279996F672}"/>
          </ac:spMkLst>
        </pc:spChg>
        <pc:spChg chg="add del">
          <ac:chgData name="Azim Pathan" userId="71d2ce7747a9763e" providerId="LiveId" clId="{81C28EE8-E08D-4684-BA57-5FED49F47C74}" dt="2022-12-07T08:17:41.169" v="2818" actId="26606"/>
          <ac:spMkLst>
            <pc:docMk/>
            <pc:sldMk cId="1693189696" sldId="260"/>
            <ac:spMk id="20" creationId="{AF2F604E-43BE-4DC3-B983-E071523364F8}"/>
          </ac:spMkLst>
        </pc:spChg>
        <pc:spChg chg="add del">
          <ac:chgData name="Azim Pathan" userId="71d2ce7747a9763e" providerId="LiveId" clId="{81C28EE8-E08D-4684-BA57-5FED49F47C74}" dt="2022-12-07T08:17:41.169" v="2818" actId="26606"/>
          <ac:spMkLst>
            <pc:docMk/>
            <pc:sldMk cId="1693189696" sldId="260"/>
            <ac:spMk id="22" creationId="{08C9B587-E65E-4B52-B37C-ABEBB6E87928}"/>
          </ac:spMkLst>
        </pc:spChg>
        <pc:spChg chg="add del">
          <ac:chgData name="Azim Pathan" userId="71d2ce7747a9763e" providerId="LiveId" clId="{81C28EE8-E08D-4684-BA57-5FED49F47C74}" dt="2022-12-07T08:17:38.254" v="2811" actId="26606"/>
          <ac:spMkLst>
            <pc:docMk/>
            <pc:sldMk cId="1693189696" sldId="260"/>
            <ac:spMk id="24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08:17:38.254" v="2811" actId="26606"/>
          <ac:spMkLst>
            <pc:docMk/>
            <pc:sldMk cId="1693189696" sldId="260"/>
            <ac:spMk id="25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08:17:38.254" v="2811" actId="26606"/>
          <ac:spMkLst>
            <pc:docMk/>
            <pc:sldMk cId="1693189696" sldId="260"/>
            <ac:spMk id="26" creationId="{16F48AD3-C8B3-4F74-B546-F12937F7DD9F}"/>
          </ac:spMkLst>
        </pc:spChg>
        <pc:spChg chg="add del">
          <ac:chgData name="Azim Pathan" userId="71d2ce7747a9763e" providerId="LiveId" clId="{81C28EE8-E08D-4684-BA57-5FED49F47C74}" dt="2022-12-07T08:17:33.559" v="2809" actId="26606"/>
          <ac:spMkLst>
            <pc:docMk/>
            <pc:sldMk cId="1693189696" sldId="260"/>
            <ac:spMk id="27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08:17:38.254" v="2811" actId="26606"/>
          <ac:spMkLst>
            <pc:docMk/>
            <pc:sldMk cId="1693189696" sldId="260"/>
            <ac:spMk id="28" creationId="{AF2F604E-43BE-4DC3-B983-E071523364F8}"/>
          </ac:spMkLst>
        </pc:spChg>
        <pc:spChg chg="add del">
          <ac:chgData name="Azim Pathan" userId="71d2ce7747a9763e" providerId="LiveId" clId="{81C28EE8-E08D-4684-BA57-5FED49F47C74}" dt="2022-12-07T08:17:33.559" v="2809" actId="26606"/>
          <ac:spMkLst>
            <pc:docMk/>
            <pc:sldMk cId="1693189696" sldId="260"/>
            <ac:spMk id="29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08:17:38.254" v="2811" actId="26606"/>
          <ac:spMkLst>
            <pc:docMk/>
            <pc:sldMk cId="1693189696" sldId="260"/>
            <ac:spMk id="30" creationId="{08C9B587-E65E-4B52-B37C-ABEBB6E87928}"/>
          </ac:spMkLst>
        </pc:spChg>
        <pc:spChg chg="add del">
          <ac:chgData name="Azim Pathan" userId="71d2ce7747a9763e" providerId="LiveId" clId="{81C28EE8-E08D-4684-BA57-5FED49F47C74}" dt="2022-12-07T08:17:33.559" v="2809" actId="26606"/>
          <ac:spMkLst>
            <pc:docMk/>
            <pc:sldMk cId="1693189696" sldId="260"/>
            <ac:spMk id="31" creationId="{16F48AD3-C8B3-4F74-B546-F12937F7DD9F}"/>
          </ac:spMkLst>
        </pc:spChg>
        <pc:spChg chg="add del">
          <ac:chgData name="Azim Pathan" userId="71d2ce7747a9763e" providerId="LiveId" clId="{81C28EE8-E08D-4684-BA57-5FED49F47C74}" dt="2022-12-07T08:17:39.924" v="2813" actId="26606"/>
          <ac:spMkLst>
            <pc:docMk/>
            <pc:sldMk cId="1693189696" sldId="260"/>
            <ac:spMk id="32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08:17:33.559" v="2809" actId="26606"/>
          <ac:spMkLst>
            <pc:docMk/>
            <pc:sldMk cId="1693189696" sldId="260"/>
            <ac:spMk id="33" creationId="{AF2F604E-43BE-4DC3-B983-E071523364F8}"/>
          </ac:spMkLst>
        </pc:spChg>
        <pc:spChg chg="add del">
          <ac:chgData name="Azim Pathan" userId="71d2ce7747a9763e" providerId="LiveId" clId="{81C28EE8-E08D-4684-BA57-5FED49F47C74}" dt="2022-12-07T08:17:39.924" v="2813" actId="26606"/>
          <ac:spMkLst>
            <pc:docMk/>
            <pc:sldMk cId="1693189696" sldId="260"/>
            <ac:spMk id="34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08:17:33.559" v="2809" actId="26606"/>
          <ac:spMkLst>
            <pc:docMk/>
            <pc:sldMk cId="1693189696" sldId="260"/>
            <ac:spMk id="35" creationId="{08C9B587-E65E-4B52-B37C-ABEBB6E87928}"/>
          </ac:spMkLst>
        </pc:spChg>
        <pc:spChg chg="add del">
          <ac:chgData name="Azim Pathan" userId="71d2ce7747a9763e" providerId="LiveId" clId="{81C28EE8-E08D-4684-BA57-5FED49F47C74}" dt="2022-12-07T08:17:39.924" v="2813" actId="26606"/>
          <ac:spMkLst>
            <pc:docMk/>
            <pc:sldMk cId="1693189696" sldId="260"/>
            <ac:spMk id="36" creationId="{5DCB5928-DC7D-4612-9922-441966E15627}"/>
          </ac:spMkLst>
        </pc:spChg>
        <pc:spChg chg="add del">
          <ac:chgData name="Azim Pathan" userId="71d2ce7747a9763e" providerId="LiveId" clId="{81C28EE8-E08D-4684-BA57-5FED49F47C74}" dt="2022-12-07T08:17:39.924" v="2813" actId="26606"/>
          <ac:spMkLst>
            <pc:docMk/>
            <pc:sldMk cId="1693189696" sldId="260"/>
            <ac:spMk id="37" creationId="{AF2F604E-43BE-4DC3-B983-E071523364F8}"/>
          </ac:spMkLst>
        </pc:spChg>
        <pc:spChg chg="add del">
          <ac:chgData name="Azim Pathan" userId="71d2ce7747a9763e" providerId="LiveId" clId="{81C28EE8-E08D-4684-BA57-5FED49F47C74}" dt="2022-12-07T08:17:39.924" v="2813" actId="26606"/>
          <ac:spMkLst>
            <pc:docMk/>
            <pc:sldMk cId="1693189696" sldId="260"/>
            <ac:spMk id="38" creationId="{682C1161-1736-45EC-99B7-33F3CAE9D517}"/>
          </ac:spMkLst>
        </pc:spChg>
        <pc:spChg chg="add del">
          <ac:chgData name="Azim Pathan" userId="71d2ce7747a9763e" providerId="LiveId" clId="{81C28EE8-E08D-4684-BA57-5FED49F47C74}" dt="2022-12-07T08:17:39.924" v="2813" actId="26606"/>
          <ac:spMkLst>
            <pc:docMk/>
            <pc:sldMk cId="1693189696" sldId="260"/>
            <ac:spMk id="39" creationId="{08C9B587-E65E-4B52-B37C-ABEBB6E87928}"/>
          </ac:spMkLst>
        </pc:spChg>
        <pc:spChg chg="add del">
          <ac:chgData name="Azim Pathan" userId="71d2ce7747a9763e" providerId="LiveId" clId="{81C28EE8-E08D-4684-BA57-5FED49F47C74}" dt="2022-12-07T08:17:39.924" v="2813" actId="26606"/>
          <ac:spMkLst>
            <pc:docMk/>
            <pc:sldMk cId="1693189696" sldId="260"/>
            <ac:spMk id="40" creationId="{84D4DDB8-B68F-45B0-9F62-C4279996F672}"/>
          </ac:spMkLst>
        </pc:spChg>
        <pc:spChg chg="add del">
          <ac:chgData name="Azim Pathan" userId="71d2ce7747a9763e" providerId="LiveId" clId="{81C28EE8-E08D-4684-BA57-5FED49F47C74}" dt="2022-12-07T08:17:40.580" v="2815" actId="26606"/>
          <ac:spMkLst>
            <pc:docMk/>
            <pc:sldMk cId="1693189696" sldId="260"/>
            <ac:spMk id="42" creationId="{0B9EE3F3-89B7-43C3-8651-C4C96830993D}"/>
          </ac:spMkLst>
        </pc:spChg>
        <pc:spChg chg="add del">
          <ac:chgData name="Azim Pathan" userId="71d2ce7747a9763e" providerId="LiveId" clId="{81C28EE8-E08D-4684-BA57-5FED49F47C74}" dt="2022-12-07T08:17:40.580" v="2815" actId="26606"/>
          <ac:spMkLst>
            <pc:docMk/>
            <pc:sldMk cId="1693189696" sldId="260"/>
            <ac:spMk id="43" creationId="{33AE4636-AEEC-45D6-84D4-7AC2DA48ECF8}"/>
          </ac:spMkLst>
        </pc:spChg>
        <pc:spChg chg="add del">
          <ac:chgData name="Azim Pathan" userId="71d2ce7747a9763e" providerId="LiveId" clId="{81C28EE8-E08D-4684-BA57-5FED49F47C74}" dt="2022-12-07T08:17:40.580" v="2815" actId="26606"/>
          <ac:spMkLst>
            <pc:docMk/>
            <pc:sldMk cId="1693189696" sldId="260"/>
            <ac:spMk id="44" creationId="{8D9CE0F4-2EB2-4F1F-8AAC-DB3571D9FE10}"/>
          </ac:spMkLst>
        </pc:spChg>
        <pc:spChg chg="add del">
          <ac:chgData name="Azim Pathan" userId="71d2ce7747a9763e" providerId="LiveId" clId="{81C28EE8-E08D-4684-BA57-5FED49F47C74}" dt="2022-12-07T08:17:40.580" v="2815" actId="26606"/>
          <ac:spMkLst>
            <pc:docMk/>
            <pc:sldMk cId="1693189696" sldId="260"/>
            <ac:spMk id="45" creationId="{CC89DDA7-B84A-FBCD-6752-2285560253F3}"/>
          </ac:spMkLst>
        </pc:spChg>
        <pc:spChg chg="add del">
          <ac:chgData name="Azim Pathan" userId="71d2ce7747a9763e" providerId="LiveId" clId="{81C28EE8-E08D-4684-BA57-5FED49F47C74}" dt="2022-12-07T08:17:41.164" v="2817" actId="26606"/>
          <ac:spMkLst>
            <pc:docMk/>
            <pc:sldMk cId="1693189696" sldId="260"/>
            <ac:spMk id="47" creationId="{90D01200-0224-43C5-AB38-FB4D16B73FB7}"/>
          </ac:spMkLst>
        </pc:spChg>
        <pc:spChg chg="add del">
          <ac:chgData name="Azim Pathan" userId="71d2ce7747a9763e" providerId="LiveId" clId="{81C28EE8-E08D-4684-BA57-5FED49F47C74}" dt="2022-12-07T08:17:41.164" v="2817" actId="26606"/>
          <ac:spMkLst>
            <pc:docMk/>
            <pc:sldMk cId="1693189696" sldId="260"/>
            <ac:spMk id="48" creationId="{728A44A4-A002-4A88-9FC9-1D0566C97A47}"/>
          </ac:spMkLst>
        </pc:spChg>
        <pc:spChg chg="add del">
          <ac:chgData name="Azim Pathan" userId="71d2ce7747a9763e" providerId="LiveId" clId="{81C28EE8-E08D-4684-BA57-5FED49F47C74}" dt="2022-12-07T08:17:41.164" v="2817" actId="26606"/>
          <ac:spMkLst>
            <pc:docMk/>
            <pc:sldMk cId="1693189696" sldId="260"/>
            <ac:spMk id="49" creationId="{3E7D5C7B-DD16-401B-85CE-4AAA2A4F5136}"/>
          </ac:spMkLst>
        </pc:spChg>
        <pc:spChg chg="add del">
          <ac:chgData name="Azim Pathan" userId="71d2ce7747a9763e" providerId="LiveId" clId="{81C28EE8-E08D-4684-BA57-5FED49F47C74}" dt="2022-12-07T08:17:41.164" v="2817" actId="26606"/>
          <ac:spMkLst>
            <pc:docMk/>
            <pc:sldMk cId="1693189696" sldId="260"/>
            <ac:spMk id="50" creationId="{9A234B0E-1350-B9E3-92A1-FA031CA3C05E}"/>
          </ac:spMkLst>
        </pc:spChg>
        <pc:spChg chg="add">
          <ac:chgData name="Azim Pathan" userId="71d2ce7747a9763e" providerId="LiveId" clId="{81C28EE8-E08D-4684-BA57-5FED49F47C74}" dt="2022-12-07T08:17:41.169" v="2818" actId="26606"/>
          <ac:spMkLst>
            <pc:docMk/>
            <pc:sldMk cId="1693189696" sldId="260"/>
            <ac:spMk id="52" creationId="{0B9EE3F3-89B7-43C3-8651-C4C96830993D}"/>
          </ac:spMkLst>
        </pc:spChg>
        <pc:spChg chg="add">
          <ac:chgData name="Azim Pathan" userId="71d2ce7747a9763e" providerId="LiveId" clId="{81C28EE8-E08D-4684-BA57-5FED49F47C74}" dt="2022-12-07T08:17:41.169" v="2818" actId="26606"/>
          <ac:spMkLst>
            <pc:docMk/>
            <pc:sldMk cId="1693189696" sldId="260"/>
            <ac:spMk id="53" creationId="{33AE4636-AEEC-45D6-84D4-7AC2DA48ECF8}"/>
          </ac:spMkLst>
        </pc:spChg>
        <pc:spChg chg="add mod">
          <ac:chgData name="Azim Pathan" userId="71d2ce7747a9763e" providerId="LiveId" clId="{81C28EE8-E08D-4684-BA57-5FED49F47C74}" dt="2022-12-07T08:48:28.480" v="3739"/>
          <ac:spMkLst>
            <pc:docMk/>
            <pc:sldMk cId="1693189696" sldId="260"/>
            <ac:spMk id="54" creationId="{8D9CE0F4-2EB2-4F1F-8AAC-DB3571D9FE10}"/>
          </ac:spMkLst>
        </pc:spChg>
        <pc:spChg chg="add mod">
          <ac:chgData name="Azim Pathan" userId="71d2ce7747a9763e" providerId="LiveId" clId="{81C28EE8-E08D-4684-BA57-5FED49F47C74}" dt="2022-12-07T09:31:48.832" v="4981" actId="20577"/>
          <ac:spMkLst>
            <pc:docMk/>
            <pc:sldMk cId="1693189696" sldId="260"/>
            <ac:spMk id="55" creationId="{CC89DDA7-B84A-FBCD-6752-2285560253F3}"/>
          </ac:spMkLst>
        </pc:spChg>
        <pc:picChg chg="add del mod">
          <ac:chgData name="Azim Pathan" userId="71d2ce7747a9763e" providerId="LiveId" clId="{81C28EE8-E08D-4684-BA57-5FED49F47C74}" dt="2022-12-07T08:15:40.830" v="2801" actId="478"/>
          <ac:picMkLst>
            <pc:docMk/>
            <pc:sldMk cId="1693189696" sldId="260"/>
            <ac:picMk id="5" creationId="{6493B29B-5F6B-1266-A00B-96C95ED77572}"/>
          </ac:picMkLst>
        </pc:picChg>
        <pc:picChg chg="add mod">
          <ac:chgData name="Azim Pathan" userId="71d2ce7747a9763e" providerId="LiveId" clId="{81C28EE8-E08D-4684-BA57-5FED49F47C74}" dt="2022-12-07T09:59:26.502" v="5548" actId="1076"/>
          <ac:picMkLst>
            <pc:docMk/>
            <pc:sldMk cId="1693189696" sldId="260"/>
            <ac:picMk id="9" creationId="{EA57CB3C-E11B-912C-CEB8-2B00C5D27076}"/>
          </ac:picMkLst>
        </pc:picChg>
        <pc:picChg chg="add del mod">
          <ac:chgData name="Azim Pathan" userId="71d2ce7747a9763e" providerId="LiveId" clId="{81C28EE8-E08D-4684-BA57-5FED49F47C74}" dt="2022-12-07T08:26:28.391" v="3260" actId="21"/>
          <ac:picMkLst>
            <pc:docMk/>
            <pc:sldMk cId="1693189696" sldId="260"/>
            <ac:picMk id="13" creationId="{62389C18-5E8E-9B2C-FBCA-F1D14CA4A179}"/>
          </ac:picMkLst>
        </pc:picChg>
      </pc:sldChg>
      <pc:sldChg chg="addSp delSp modSp add mod modTransition setBg">
        <pc:chgData name="Azim Pathan" userId="71d2ce7747a9763e" providerId="LiveId" clId="{81C28EE8-E08D-4684-BA57-5FED49F47C74}" dt="2022-12-07T11:30:58.754" v="9327" actId="207"/>
        <pc:sldMkLst>
          <pc:docMk/>
          <pc:sldMk cId="69020833" sldId="261"/>
        </pc:sldMkLst>
        <pc:spChg chg="mod">
          <ac:chgData name="Azim Pathan" userId="71d2ce7747a9763e" providerId="LiveId" clId="{81C28EE8-E08D-4684-BA57-5FED49F47C74}" dt="2022-12-07T11:30:58.754" v="9327" actId="207"/>
          <ac:spMkLst>
            <pc:docMk/>
            <pc:sldMk cId="69020833" sldId="261"/>
            <ac:spMk id="2" creationId="{4A5629E5-4AAB-0D53-2DD5-6B11F8D31872}"/>
          </ac:spMkLst>
        </pc:spChg>
        <pc:spChg chg="del">
          <ac:chgData name="Azim Pathan" userId="71d2ce7747a9763e" providerId="LiveId" clId="{81C28EE8-E08D-4684-BA57-5FED49F47C74}" dt="2022-12-07T08:26:48.295" v="3286" actId="26606"/>
          <ac:spMkLst>
            <pc:docMk/>
            <pc:sldMk cId="69020833" sldId="261"/>
            <ac:spMk id="3" creationId="{8B0F915A-7ABB-A57A-6962-BBF54315CC06}"/>
          </ac:spMkLst>
        </pc:spChg>
        <pc:spChg chg="add del mod">
          <ac:chgData name="Azim Pathan" userId="71d2ce7747a9763e" providerId="LiveId" clId="{81C28EE8-E08D-4684-BA57-5FED49F47C74}" dt="2022-12-07T09:08:11.987" v="4325" actId="478"/>
          <ac:spMkLst>
            <pc:docMk/>
            <pc:sldMk cId="69020833" sldId="261"/>
            <ac:spMk id="6" creationId="{CDCF724B-7760-F57A-410D-D3FF866A1ADA}"/>
          </ac:spMkLst>
        </pc:spChg>
        <pc:spChg chg="add">
          <ac:chgData name="Azim Pathan" userId="71d2ce7747a9763e" providerId="LiveId" clId="{81C28EE8-E08D-4684-BA57-5FED49F47C74}" dt="2022-12-07T08:26:48.295" v="3286" actId="26606"/>
          <ac:spMkLst>
            <pc:docMk/>
            <pc:sldMk cId="69020833" sldId="261"/>
            <ac:spMk id="9" creationId="{8D06CE56-3881-4ADA-8CEF-D18B02C242A3}"/>
          </ac:spMkLst>
        </pc:spChg>
        <pc:spChg chg="add">
          <ac:chgData name="Azim Pathan" userId="71d2ce7747a9763e" providerId="LiveId" clId="{81C28EE8-E08D-4684-BA57-5FED49F47C74}" dt="2022-12-07T08:26:48.295" v="3286" actId="26606"/>
          <ac:spMkLst>
            <pc:docMk/>
            <pc:sldMk cId="69020833" sldId="261"/>
            <ac:spMk id="11" creationId="{79F3C543-62EC-4433-9C93-A2CD8764E9B4}"/>
          </ac:spMkLst>
        </pc:spChg>
        <pc:spChg chg="add">
          <ac:chgData name="Azim Pathan" userId="71d2ce7747a9763e" providerId="LiveId" clId="{81C28EE8-E08D-4684-BA57-5FED49F47C74}" dt="2022-12-07T08:26:48.295" v="3286" actId="26606"/>
          <ac:spMkLst>
            <pc:docMk/>
            <pc:sldMk cId="69020833" sldId="261"/>
            <ac:spMk id="13" creationId="{5DCB5928-DC7D-4612-9922-441966E15627}"/>
          </ac:spMkLst>
        </pc:spChg>
        <pc:spChg chg="add">
          <ac:chgData name="Azim Pathan" userId="71d2ce7747a9763e" providerId="LiveId" clId="{81C28EE8-E08D-4684-BA57-5FED49F47C74}" dt="2022-12-07T08:26:48.295" v="3286" actId="26606"/>
          <ac:spMkLst>
            <pc:docMk/>
            <pc:sldMk cId="69020833" sldId="261"/>
            <ac:spMk id="15" creationId="{682C1161-1736-45EC-99B7-33F3CAE9D517}"/>
          </ac:spMkLst>
        </pc:spChg>
        <pc:spChg chg="add del mod">
          <ac:chgData name="Azim Pathan" userId="71d2ce7747a9763e" providerId="LiveId" clId="{81C28EE8-E08D-4684-BA57-5FED49F47C74}" dt="2022-12-07T11:12:19.322" v="8357"/>
          <ac:spMkLst>
            <pc:docMk/>
            <pc:sldMk cId="69020833" sldId="261"/>
            <ac:spMk id="16" creationId="{0F8E8612-C5E9-F50C-A8ED-0E19C942EAA7}"/>
          </ac:spMkLst>
        </pc:spChg>
        <pc:spChg chg="add">
          <ac:chgData name="Azim Pathan" userId="71d2ce7747a9763e" providerId="LiveId" clId="{81C28EE8-E08D-4684-BA57-5FED49F47C74}" dt="2022-12-07T08:26:48.295" v="3286" actId="26606"/>
          <ac:spMkLst>
            <pc:docMk/>
            <pc:sldMk cId="69020833" sldId="261"/>
            <ac:spMk id="17" creationId="{84D4DDB8-B68F-45B0-9F62-C4279996F672}"/>
          </ac:spMkLst>
        </pc:spChg>
        <pc:spChg chg="add mod">
          <ac:chgData name="Azim Pathan" userId="71d2ce7747a9763e" providerId="LiveId" clId="{81C28EE8-E08D-4684-BA57-5FED49F47C74}" dt="2022-12-07T11:15:34.195" v="8410" actId="20577"/>
          <ac:spMkLst>
            <pc:docMk/>
            <pc:sldMk cId="69020833" sldId="261"/>
            <ac:spMk id="18" creationId="{2971F9B9-94F8-B1C1-FF70-169C230F74E1}"/>
          </ac:spMkLst>
        </pc:spChg>
        <pc:spChg chg="add">
          <ac:chgData name="Azim Pathan" userId="71d2ce7747a9763e" providerId="LiveId" clId="{81C28EE8-E08D-4684-BA57-5FED49F47C74}" dt="2022-12-07T08:26:48.295" v="3286" actId="26606"/>
          <ac:spMkLst>
            <pc:docMk/>
            <pc:sldMk cId="69020833" sldId="261"/>
            <ac:spMk id="19" creationId="{AF2F604E-43BE-4DC3-B983-E071523364F8}"/>
          </ac:spMkLst>
        </pc:spChg>
        <pc:spChg chg="add">
          <ac:chgData name="Azim Pathan" userId="71d2ce7747a9763e" providerId="LiveId" clId="{81C28EE8-E08D-4684-BA57-5FED49F47C74}" dt="2022-12-07T08:26:48.295" v="3286" actId="26606"/>
          <ac:spMkLst>
            <pc:docMk/>
            <pc:sldMk cId="69020833" sldId="261"/>
            <ac:spMk id="21" creationId="{08C9B587-E65E-4B52-B37C-ABEBB6E87928}"/>
          </ac:spMkLst>
        </pc:spChg>
        <pc:picChg chg="add del mod">
          <ac:chgData name="Azim Pathan" userId="71d2ce7747a9763e" providerId="LiveId" clId="{81C28EE8-E08D-4684-BA57-5FED49F47C74}" dt="2022-12-07T09:07:52.748" v="4316" actId="478"/>
          <ac:picMkLst>
            <pc:docMk/>
            <pc:sldMk cId="69020833" sldId="261"/>
            <ac:picMk id="4" creationId="{F1A58DCF-2688-E28B-0528-222D7FBB2D08}"/>
          </ac:picMkLst>
        </pc:picChg>
        <pc:picChg chg="add mod">
          <ac:chgData name="Azim Pathan" userId="71d2ce7747a9763e" providerId="LiveId" clId="{81C28EE8-E08D-4684-BA57-5FED49F47C74}" dt="2022-12-07T11:14:42.983" v="8380" actId="1076"/>
          <ac:picMkLst>
            <pc:docMk/>
            <pc:sldMk cId="69020833" sldId="261"/>
            <ac:picMk id="8" creationId="{5183C897-7150-9BBC-BDA1-6DEBBB1CEDEF}"/>
          </ac:picMkLst>
        </pc:picChg>
        <pc:picChg chg="add del mod">
          <ac:chgData name="Azim Pathan" userId="71d2ce7747a9763e" providerId="LiveId" clId="{81C28EE8-E08D-4684-BA57-5FED49F47C74}" dt="2022-12-07T09:13:50.228" v="4509" actId="478"/>
          <ac:picMkLst>
            <pc:docMk/>
            <pc:sldMk cId="69020833" sldId="261"/>
            <ac:picMk id="10" creationId="{4A39528E-CC0B-19F3-C9BD-638E7BDD36AB}"/>
          </ac:picMkLst>
        </pc:picChg>
        <pc:picChg chg="add del mod">
          <ac:chgData name="Azim Pathan" userId="71d2ce7747a9763e" providerId="LiveId" clId="{81C28EE8-E08D-4684-BA57-5FED49F47C74}" dt="2022-12-07T09:13:50.797" v="4511" actId="478"/>
          <ac:picMkLst>
            <pc:docMk/>
            <pc:sldMk cId="69020833" sldId="261"/>
            <ac:picMk id="14" creationId="{2FD1B997-B76D-438F-59FE-942EF2A9720A}"/>
          </ac:picMkLst>
        </pc:picChg>
        <pc:picChg chg="add del mod">
          <ac:chgData name="Azim Pathan" userId="71d2ce7747a9763e" providerId="LiveId" clId="{81C28EE8-E08D-4684-BA57-5FED49F47C74}" dt="2022-12-07T11:13:39.144" v="8361" actId="478"/>
          <ac:picMkLst>
            <pc:docMk/>
            <pc:sldMk cId="69020833" sldId="261"/>
            <ac:picMk id="7170" creationId="{8C2F31D8-3337-574F-7CDE-67F392439995}"/>
          </ac:picMkLst>
        </pc:picChg>
        <pc:picChg chg="add mod">
          <ac:chgData name="Azim Pathan" userId="71d2ce7747a9763e" providerId="LiveId" clId="{81C28EE8-E08D-4684-BA57-5FED49F47C74}" dt="2022-12-07T11:14:46.431" v="8381" actId="1076"/>
          <ac:picMkLst>
            <pc:docMk/>
            <pc:sldMk cId="69020833" sldId="261"/>
            <ac:picMk id="7172" creationId="{458D76C6-356B-3445-26C8-A5135571F206}"/>
          </ac:picMkLst>
        </pc:picChg>
      </pc:sldChg>
      <pc:sldChg chg="modSp add mod modTransition">
        <pc:chgData name="Azim Pathan" userId="71d2ce7747a9763e" providerId="LiveId" clId="{81C28EE8-E08D-4684-BA57-5FED49F47C74}" dt="2022-12-07T12:33:26.375" v="11000" actId="207"/>
        <pc:sldMkLst>
          <pc:docMk/>
          <pc:sldMk cId="1200926791" sldId="262"/>
        </pc:sldMkLst>
        <pc:spChg chg="mod">
          <ac:chgData name="Azim Pathan" userId="71d2ce7747a9763e" providerId="LiveId" clId="{81C28EE8-E08D-4684-BA57-5FED49F47C74}" dt="2022-12-07T11:42:00.857" v="9875" actId="20577"/>
          <ac:spMkLst>
            <pc:docMk/>
            <pc:sldMk cId="1200926791" sldId="262"/>
            <ac:spMk id="2" creationId="{4A5629E5-4AAB-0D53-2DD5-6B11F8D31872}"/>
          </ac:spMkLst>
        </pc:spChg>
        <pc:spChg chg="mod">
          <ac:chgData name="Azim Pathan" userId="71d2ce7747a9763e" providerId="LiveId" clId="{81C28EE8-E08D-4684-BA57-5FED49F47C74}" dt="2022-12-07T12:33:26.375" v="11000" actId="207"/>
          <ac:spMkLst>
            <pc:docMk/>
            <pc:sldMk cId="1200926791" sldId="262"/>
            <ac:spMk id="3" creationId="{8B0F915A-7ABB-A57A-6962-BBF54315CC06}"/>
          </ac:spMkLst>
        </pc:spChg>
      </pc:sldChg>
      <pc:sldChg chg="addSp delSp modSp new mod modTransition setBg">
        <pc:chgData name="Azim Pathan" userId="71d2ce7747a9763e" providerId="LiveId" clId="{81C28EE8-E08D-4684-BA57-5FED49F47C74}" dt="2022-12-07T11:31:55.363" v="9335" actId="207"/>
        <pc:sldMkLst>
          <pc:docMk/>
          <pc:sldMk cId="2403132923" sldId="263"/>
        </pc:sldMkLst>
        <pc:spChg chg="mod">
          <ac:chgData name="Azim Pathan" userId="71d2ce7747a9763e" providerId="LiveId" clId="{81C28EE8-E08D-4684-BA57-5FED49F47C74}" dt="2022-12-07T11:31:55.363" v="9335" actId="207"/>
          <ac:spMkLst>
            <pc:docMk/>
            <pc:sldMk cId="2403132923" sldId="263"/>
            <ac:spMk id="2" creationId="{467AAD1F-D1DA-54C9-37E1-5CFD450F78C5}"/>
          </ac:spMkLst>
        </pc:spChg>
        <pc:spChg chg="mod">
          <ac:chgData name="Azim Pathan" userId="71d2ce7747a9763e" providerId="LiveId" clId="{81C28EE8-E08D-4684-BA57-5FED49F47C74}" dt="2022-12-07T08:56:51.809" v="4097" actId="27636"/>
          <ac:spMkLst>
            <pc:docMk/>
            <pc:sldMk cId="2403132923" sldId="263"/>
            <ac:spMk id="3" creationId="{02C8463B-2621-AAE7-3D50-FCB91694F28E}"/>
          </ac:spMkLst>
        </pc:spChg>
        <pc:spChg chg="add mod modVis">
          <ac:chgData name="Azim Pathan" userId="71d2ce7747a9763e" providerId="LiveId" clId="{81C28EE8-E08D-4684-BA57-5FED49F47C74}" dt="2022-12-07T08:55:54.629" v="4083"/>
          <ac:spMkLst>
            <pc:docMk/>
            <pc:sldMk cId="2403132923" sldId="263"/>
            <ac:spMk id="9" creationId="{0B9EE3F3-89B7-43C3-8651-C4C96830993D}"/>
          </ac:spMkLst>
        </pc:spChg>
        <pc:spChg chg="add mod">
          <ac:chgData name="Azim Pathan" userId="71d2ce7747a9763e" providerId="LiveId" clId="{81C28EE8-E08D-4684-BA57-5FED49F47C74}" dt="2022-12-07T08:55:45.548" v="4077"/>
          <ac:spMkLst>
            <pc:docMk/>
            <pc:sldMk cId="2403132923" sldId="263"/>
            <ac:spMk id="11" creationId="{33AE4636-AEEC-45D6-84D4-7AC2DA48ECF8}"/>
          </ac:spMkLst>
        </pc:spChg>
        <pc:spChg chg="add mod modVis">
          <ac:chgData name="Azim Pathan" userId="71d2ce7747a9763e" providerId="LiveId" clId="{81C28EE8-E08D-4684-BA57-5FED49F47C74}" dt="2022-12-07T08:56:06.344" v="4087" actId="1076"/>
          <ac:spMkLst>
            <pc:docMk/>
            <pc:sldMk cId="2403132923" sldId="263"/>
            <ac:spMk id="13" creationId="{8D9CE0F4-2EB2-4F1F-8AAC-DB3571D9FE10}"/>
          </ac:spMkLst>
        </pc:spChg>
        <pc:picChg chg="add mod modCrop">
          <ac:chgData name="Azim Pathan" userId="71d2ce7747a9763e" providerId="LiveId" clId="{81C28EE8-E08D-4684-BA57-5FED49F47C74}" dt="2022-12-07T09:03:20.908" v="4162" actId="1076"/>
          <ac:picMkLst>
            <pc:docMk/>
            <pc:sldMk cId="2403132923" sldId="263"/>
            <ac:picMk id="4" creationId="{0321132C-96A3-B603-9B81-B6014B98D0C1}"/>
          </ac:picMkLst>
        </pc:picChg>
        <pc:picChg chg="add del">
          <ac:chgData name="Azim Pathan" userId="71d2ce7747a9763e" providerId="LiveId" clId="{81C28EE8-E08D-4684-BA57-5FED49F47C74}" dt="2022-12-07T08:58:04.535" v="4111" actId="22"/>
          <ac:picMkLst>
            <pc:docMk/>
            <pc:sldMk cId="2403132923" sldId="263"/>
            <ac:picMk id="6" creationId="{7F186EE2-051C-B333-8563-37EB7A5D7A49}"/>
          </ac:picMkLst>
        </pc:picChg>
        <pc:picChg chg="add del mod">
          <ac:chgData name="Azim Pathan" userId="71d2ce7747a9763e" providerId="LiveId" clId="{81C28EE8-E08D-4684-BA57-5FED49F47C74}" dt="2022-12-07T08:58:12.832" v="4115" actId="478"/>
          <ac:picMkLst>
            <pc:docMk/>
            <pc:sldMk cId="2403132923" sldId="263"/>
            <ac:picMk id="8" creationId="{A62F5DE3-C42A-DEF6-C6D6-EDB72DEB5C28}"/>
          </ac:picMkLst>
        </pc:picChg>
        <pc:picChg chg="add del mod">
          <ac:chgData name="Azim Pathan" userId="71d2ce7747a9763e" providerId="LiveId" clId="{81C28EE8-E08D-4684-BA57-5FED49F47C74}" dt="2022-12-07T08:59:33.870" v="4124" actId="478"/>
          <ac:picMkLst>
            <pc:docMk/>
            <pc:sldMk cId="2403132923" sldId="263"/>
            <ac:picMk id="12" creationId="{45517940-24BB-97B4-95EB-5E9EDEB1201C}"/>
          </ac:picMkLst>
        </pc:picChg>
        <pc:picChg chg="add del mod">
          <ac:chgData name="Azim Pathan" userId="71d2ce7747a9763e" providerId="LiveId" clId="{81C28EE8-E08D-4684-BA57-5FED49F47C74}" dt="2022-12-07T09:00:58.193" v="4135" actId="478"/>
          <ac:picMkLst>
            <pc:docMk/>
            <pc:sldMk cId="2403132923" sldId="263"/>
            <ac:picMk id="15" creationId="{6D921757-7581-DDDE-E2BC-5D8316CA2787}"/>
          </ac:picMkLst>
        </pc:picChg>
        <pc:picChg chg="add del mod">
          <ac:chgData name="Azim Pathan" userId="71d2ce7747a9763e" providerId="LiveId" clId="{81C28EE8-E08D-4684-BA57-5FED49F47C74}" dt="2022-12-07T09:01:46.541" v="4145" actId="478"/>
          <ac:picMkLst>
            <pc:docMk/>
            <pc:sldMk cId="2403132923" sldId="263"/>
            <ac:picMk id="17" creationId="{C268E47B-99BA-3E1B-C3E7-B33A8EDA4187}"/>
          </ac:picMkLst>
        </pc:picChg>
        <pc:picChg chg="add del mod">
          <ac:chgData name="Azim Pathan" userId="71d2ce7747a9763e" providerId="LiveId" clId="{81C28EE8-E08D-4684-BA57-5FED49F47C74}" dt="2022-12-07T08:57:51.934" v="4109" actId="21"/>
          <ac:picMkLst>
            <pc:docMk/>
            <pc:sldMk cId="2403132923" sldId="263"/>
            <ac:picMk id="2050" creationId="{FB20FEB3-AD6D-2F8A-615E-0A2B12BAD046}"/>
          </ac:picMkLst>
        </pc:picChg>
        <pc:picChg chg="add del mod">
          <ac:chgData name="Azim Pathan" userId="71d2ce7747a9763e" providerId="LiveId" clId="{81C28EE8-E08D-4684-BA57-5FED49F47C74}" dt="2022-12-07T08:59:09.398" v="4119" actId="478"/>
          <ac:picMkLst>
            <pc:docMk/>
            <pc:sldMk cId="2403132923" sldId="263"/>
            <ac:picMk id="2052" creationId="{F8CB29AB-130E-6648-6520-F1E98C856AB4}"/>
          </ac:picMkLst>
        </pc:picChg>
      </pc:sldChg>
      <pc:sldChg chg="modSp add del mod ord modTransition">
        <pc:chgData name="Azim Pathan" userId="71d2ce7747a9763e" providerId="LiveId" clId="{81C28EE8-E08D-4684-BA57-5FED49F47C74}" dt="2022-12-07T11:47:23.043" v="10081" actId="2696"/>
        <pc:sldMkLst>
          <pc:docMk/>
          <pc:sldMk cId="1312411020" sldId="264"/>
        </pc:sldMkLst>
        <pc:spChg chg="mod">
          <ac:chgData name="Azim Pathan" userId="71d2ce7747a9763e" providerId="LiveId" clId="{81C28EE8-E08D-4684-BA57-5FED49F47C74}" dt="2022-12-07T09:04:56.096" v="4202" actId="20577"/>
          <ac:spMkLst>
            <pc:docMk/>
            <pc:sldMk cId="1312411020" sldId="264"/>
            <ac:spMk id="2" creationId="{4A5629E5-4AAB-0D53-2DD5-6B11F8D31872}"/>
          </ac:spMkLst>
        </pc:spChg>
        <pc:spChg chg="mod">
          <ac:chgData name="Azim Pathan" userId="71d2ce7747a9763e" providerId="LiveId" clId="{81C28EE8-E08D-4684-BA57-5FED49F47C74}" dt="2022-12-07T11:47:17.435" v="10080" actId="207"/>
          <ac:spMkLst>
            <pc:docMk/>
            <pc:sldMk cId="1312411020" sldId="264"/>
            <ac:spMk id="3" creationId="{8B0F915A-7ABB-A57A-6962-BBF54315CC06}"/>
          </ac:spMkLst>
        </pc:spChg>
      </pc:sldChg>
      <pc:sldChg chg="addSp delSp modSp add mod setBg addAnim delAnim">
        <pc:chgData name="Azim Pathan" userId="71d2ce7747a9763e" providerId="LiveId" clId="{81C28EE8-E08D-4684-BA57-5FED49F47C74}" dt="2022-12-07T11:51:40.085" v="10278" actId="1076"/>
        <pc:sldMkLst>
          <pc:docMk/>
          <pc:sldMk cId="1500972937" sldId="264"/>
        </pc:sldMkLst>
        <pc:spChg chg="del mod">
          <ac:chgData name="Azim Pathan" userId="71d2ce7747a9763e" providerId="LiveId" clId="{81C28EE8-E08D-4684-BA57-5FED49F47C74}" dt="2022-12-07T11:49:23.652" v="10198" actId="21"/>
          <ac:spMkLst>
            <pc:docMk/>
            <pc:sldMk cId="1500972937" sldId="264"/>
            <ac:spMk id="2" creationId="{4A5629E5-4AAB-0D53-2DD5-6B11F8D31872}"/>
          </ac:spMkLst>
        </pc:spChg>
        <pc:spChg chg="del mod">
          <ac:chgData name="Azim Pathan" userId="71d2ce7747a9763e" providerId="LiveId" clId="{81C28EE8-E08D-4684-BA57-5FED49F47C74}" dt="2022-12-07T11:48:21.704" v="10156" actId="478"/>
          <ac:spMkLst>
            <pc:docMk/>
            <pc:sldMk cId="1500972937" sldId="264"/>
            <ac:spMk id="3" creationId="{8B0F915A-7ABB-A57A-6962-BBF54315CC06}"/>
          </ac:spMkLst>
        </pc:spChg>
        <pc:spChg chg="add del mod">
          <ac:chgData name="Azim Pathan" userId="71d2ce7747a9763e" providerId="LiveId" clId="{81C28EE8-E08D-4684-BA57-5FED49F47C74}" dt="2022-12-07T11:49:23.652" v="10198" actId="21"/>
          <ac:spMkLst>
            <pc:docMk/>
            <pc:sldMk cId="1500972937" sldId="264"/>
            <ac:spMk id="4" creationId="{59F700D7-C589-44FF-97D9-0777508CA9FA}"/>
          </ac:spMkLst>
        </pc:spChg>
        <pc:spChg chg="add del mod">
          <ac:chgData name="Azim Pathan" userId="71d2ce7747a9763e" providerId="LiveId" clId="{81C28EE8-E08D-4684-BA57-5FED49F47C74}" dt="2022-12-07T11:49:28.970" v="10201" actId="478"/>
          <ac:spMkLst>
            <pc:docMk/>
            <pc:sldMk cId="1500972937" sldId="264"/>
            <ac:spMk id="7" creationId="{31DEEB73-1B2A-8DD5-A24D-869445C90AD7}"/>
          </ac:spMkLst>
        </pc:spChg>
        <pc:spChg chg="add mod">
          <ac:chgData name="Azim Pathan" userId="71d2ce7747a9763e" providerId="LiveId" clId="{81C28EE8-E08D-4684-BA57-5FED49F47C74}" dt="2022-12-07T11:51:35.782" v="10277" actId="1076"/>
          <ac:spMkLst>
            <pc:docMk/>
            <pc:sldMk cId="1500972937" sldId="264"/>
            <ac:spMk id="8" creationId="{FE12E68D-0F53-371B-B0D1-3C07A786AD10}"/>
          </ac:spMkLst>
        </pc:spChg>
        <pc:spChg chg="add">
          <ac:chgData name="Azim Pathan" userId="71d2ce7747a9763e" providerId="LiveId" clId="{81C28EE8-E08D-4684-BA57-5FED49F47C74}" dt="2022-12-07T11:49:25.700" v="10199" actId="26606"/>
          <ac:spMkLst>
            <pc:docMk/>
            <pc:sldMk cId="1500972937" sldId="264"/>
            <ac:spMk id="9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11:48:54.576" v="10191" actId="26606"/>
          <ac:spMkLst>
            <pc:docMk/>
            <pc:sldMk cId="1500972937" sldId="264"/>
            <ac:spMk id="10" creationId="{8380AD67-C5CA-4918-B4BB-C359BB03EEDD}"/>
          </ac:spMkLst>
        </pc:spChg>
        <pc:spChg chg="add">
          <ac:chgData name="Azim Pathan" userId="71d2ce7747a9763e" providerId="LiveId" clId="{81C28EE8-E08D-4684-BA57-5FED49F47C74}" dt="2022-12-07T11:49:25.700" v="10199" actId="26606"/>
          <ac:spMkLst>
            <pc:docMk/>
            <pc:sldMk cId="1500972937" sldId="264"/>
            <ac:spMk id="11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11:48:54.576" v="10191" actId="26606"/>
          <ac:spMkLst>
            <pc:docMk/>
            <pc:sldMk cId="1500972937" sldId="264"/>
            <ac:spMk id="12" creationId="{EABAD4DA-87BA-4F70-9EF0-45C6BCF17823}"/>
          </ac:spMkLst>
        </pc:spChg>
        <pc:spChg chg="add del mod">
          <ac:chgData name="Azim Pathan" userId="71d2ce7747a9763e" providerId="LiveId" clId="{81C28EE8-E08D-4684-BA57-5FED49F47C74}" dt="2022-12-07T11:49:37.648" v="10209"/>
          <ac:spMkLst>
            <pc:docMk/>
            <pc:sldMk cId="1500972937" sldId="264"/>
            <ac:spMk id="13" creationId="{05D2C19B-EC8E-E997-757B-A98D0D96A79D}"/>
          </ac:spMkLst>
        </pc:spChg>
        <pc:spChg chg="add del">
          <ac:chgData name="Azim Pathan" userId="71d2ce7747a9763e" providerId="LiveId" clId="{81C28EE8-E08D-4684-BA57-5FED49F47C74}" dt="2022-12-07T11:48:54.576" v="10191" actId="26606"/>
          <ac:spMkLst>
            <pc:docMk/>
            <pc:sldMk cId="1500972937" sldId="264"/>
            <ac:spMk id="14" creationId="{915128D9-2797-47FA-B6FE-EC24E6B8437A}"/>
          </ac:spMkLst>
        </pc:spChg>
        <pc:spChg chg="add">
          <ac:chgData name="Azim Pathan" userId="71d2ce7747a9763e" providerId="LiveId" clId="{81C28EE8-E08D-4684-BA57-5FED49F47C74}" dt="2022-12-07T11:49:25.700" v="10199" actId="26606"/>
          <ac:spMkLst>
            <pc:docMk/>
            <pc:sldMk cId="1500972937" sldId="264"/>
            <ac:spMk id="16" creationId="{FFD48BC7-DC40-47DE-87EE-9F4B6ECB9ABB}"/>
          </ac:spMkLst>
        </pc:spChg>
        <pc:spChg chg="add mod">
          <ac:chgData name="Azim Pathan" userId="71d2ce7747a9763e" providerId="LiveId" clId="{81C28EE8-E08D-4684-BA57-5FED49F47C74}" dt="2022-12-07T11:51:40.085" v="10278" actId="1076"/>
          <ac:spMkLst>
            <pc:docMk/>
            <pc:sldMk cId="1500972937" sldId="264"/>
            <ac:spMk id="17" creationId="{10530D54-82F6-7464-5E0C-D50978144131}"/>
          </ac:spMkLst>
        </pc:spChg>
        <pc:spChg chg="add">
          <ac:chgData name="Azim Pathan" userId="71d2ce7747a9763e" providerId="LiveId" clId="{81C28EE8-E08D-4684-BA57-5FED49F47C74}" dt="2022-12-07T11:49:25.700" v="10199" actId="26606"/>
          <ac:spMkLst>
            <pc:docMk/>
            <pc:sldMk cId="1500972937" sldId="264"/>
            <ac:spMk id="18" creationId="{E502BBC7-2C76-46F3-BC24-5985BC13DB88}"/>
          </ac:spMkLst>
        </pc:spChg>
        <pc:spChg chg="add">
          <ac:chgData name="Azim Pathan" userId="71d2ce7747a9763e" providerId="LiveId" clId="{81C28EE8-E08D-4684-BA57-5FED49F47C74}" dt="2022-12-07T11:49:25.700" v="10199" actId="26606"/>
          <ac:spMkLst>
            <pc:docMk/>
            <pc:sldMk cId="1500972937" sldId="264"/>
            <ac:spMk id="20" creationId="{9C45F024-2468-4D8A-9E11-BB2B1E0A3B37}"/>
          </ac:spMkLst>
        </pc:spChg>
        <pc:spChg chg="add mod">
          <ac:chgData name="Azim Pathan" userId="71d2ce7747a9763e" providerId="LiveId" clId="{81C28EE8-E08D-4684-BA57-5FED49F47C74}" dt="2022-12-07T11:51:13.250" v="10271" actId="207"/>
          <ac:spMkLst>
            <pc:docMk/>
            <pc:sldMk cId="1500972937" sldId="264"/>
            <ac:spMk id="22" creationId="{3629484E-3792-4B3D-89AD-7C8A1ED0E0D4}"/>
          </ac:spMkLst>
        </pc:spChg>
        <pc:picChg chg="add del">
          <ac:chgData name="Azim Pathan" userId="71d2ce7747a9763e" providerId="LiveId" clId="{81C28EE8-E08D-4684-BA57-5FED49F47C74}" dt="2022-12-07T11:48:54.576" v="10191" actId="26606"/>
          <ac:picMkLst>
            <pc:docMk/>
            <pc:sldMk cId="1500972937" sldId="264"/>
            <ac:picMk id="6" creationId="{649F568A-6AB4-6301-23CD-BF267F7C2BD4}"/>
          </ac:picMkLst>
        </pc:picChg>
      </pc:sldChg>
      <pc:sldChg chg="addSp delSp modSp new mod modTransition modAnim">
        <pc:chgData name="Azim Pathan" userId="71d2ce7747a9763e" providerId="LiveId" clId="{81C28EE8-E08D-4684-BA57-5FED49F47C74}" dt="2022-12-07T12:45:50.393" v="11021" actId="1076"/>
        <pc:sldMkLst>
          <pc:docMk/>
          <pc:sldMk cId="2366287541" sldId="265"/>
        </pc:sldMkLst>
        <pc:spChg chg="mod">
          <ac:chgData name="Azim Pathan" userId="71d2ce7747a9763e" providerId="LiveId" clId="{81C28EE8-E08D-4684-BA57-5FED49F47C74}" dt="2022-12-07T11:33:17.518" v="9349" actId="207"/>
          <ac:spMkLst>
            <pc:docMk/>
            <pc:sldMk cId="2366287541" sldId="265"/>
            <ac:spMk id="2" creationId="{AE874CA9-5990-DF51-D31A-449299DB2595}"/>
          </ac:spMkLst>
        </pc:spChg>
        <pc:spChg chg="del">
          <ac:chgData name="Azim Pathan" userId="71d2ce7747a9763e" providerId="LiveId" clId="{81C28EE8-E08D-4684-BA57-5FED49F47C74}" dt="2022-12-07T10:00:19.676" v="5570" actId="478"/>
          <ac:spMkLst>
            <pc:docMk/>
            <pc:sldMk cId="2366287541" sldId="265"/>
            <ac:spMk id="3" creationId="{43D281E7-2366-C45D-3B3B-4183B9DD36C5}"/>
          </ac:spMkLst>
        </pc:spChg>
        <pc:spChg chg="add mod">
          <ac:chgData name="Azim Pathan" userId="71d2ce7747a9763e" providerId="LiveId" clId="{81C28EE8-E08D-4684-BA57-5FED49F47C74}" dt="2022-12-07T11:09:48.074" v="8273" actId="207"/>
          <ac:spMkLst>
            <pc:docMk/>
            <pc:sldMk cId="2366287541" sldId="265"/>
            <ac:spMk id="5" creationId="{278FD642-2D6E-4461-E320-BD80B823B0B3}"/>
          </ac:spMkLst>
        </pc:spChg>
        <pc:spChg chg="add mod">
          <ac:chgData name="Azim Pathan" userId="71d2ce7747a9763e" providerId="LiveId" clId="{81C28EE8-E08D-4684-BA57-5FED49F47C74}" dt="2022-12-07T12:45:47.886" v="11020" actId="1076"/>
          <ac:spMkLst>
            <pc:docMk/>
            <pc:sldMk cId="2366287541" sldId="265"/>
            <ac:spMk id="6" creationId="{69908206-F843-22C9-3568-A29E9CDEBA1A}"/>
          </ac:spMkLst>
        </pc:spChg>
        <pc:picChg chg="add mod">
          <ac:chgData name="Azim Pathan" userId="71d2ce7747a9763e" providerId="LiveId" clId="{81C28EE8-E08D-4684-BA57-5FED49F47C74}" dt="2022-12-07T12:45:45.987" v="11019" actId="1076"/>
          <ac:picMkLst>
            <pc:docMk/>
            <pc:sldMk cId="2366287541" sldId="265"/>
            <ac:picMk id="4" creationId="{C16303E4-6E6F-283B-10DC-397A1A9189F1}"/>
          </ac:picMkLst>
        </pc:picChg>
        <pc:picChg chg="add mod">
          <ac:chgData name="Azim Pathan" userId="71d2ce7747a9763e" providerId="LiveId" clId="{81C28EE8-E08D-4684-BA57-5FED49F47C74}" dt="2022-12-07T12:45:50.393" v="11021" actId="1076"/>
          <ac:picMkLst>
            <pc:docMk/>
            <pc:sldMk cId="2366287541" sldId="265"/>
            <ac:picMk id="8" creationId="{A2AA309F-0540-11AC-044B-DA28F9F252AB}"/>
          </ac:picMkLst>
        </pc:picChg>
      </pc:sldChg>
      <pc:sldChg chg="addSp delSp modSp new mod modTransition setBg">
        <pc:chgData name="Azim Pathan" userId="71d2ce7747a9763e" providerId="LiveId" clId="{81C28EE8-E08D-4684-BA57-5FED49F47C74}" dt="2022-12-07T12:36:54.397" v="11014" actId="20577"/>
        <pc:sldMkLst>
          <pc:docMk/>
          <pc:sldMk cId="613573986" sldId="266"/>
        </pc:sldMkLst>
        <pc:spChg chg="mod">
          <ac:chgData name="Azim Pathan" userId="71d2ce7747a9763e" providerId="LiveId" clId="{81C28EE8-E08D-4684-BA57-5FED49F47C74}" dt="2022-12-07T12:36:54.397" v="11014" actId="20577"/>
          <ac:spMkLst>
            <pc:docMk/>
            <pc:sldMk cId="613573986" sldId="266"/>
            <ac:spMk id="2" creationId="{4C4685D8-800D-E4BF-82A9-D9301FBBC232}"/>
          </ac:spMkLst>
        </pc:spChg>
        <pc:spChg chg="del">
          <ac:chgData name="Azim Pathan" userId="71d2ce7747a9763e" providerId="LiveId" clId="{81C28EE8-E08D-4684-BA57-5FED49F47C74}" dt="2022-12-07T10:54:10.978" v="7371" actId="478"/>
          <ac:spMkLst>
            <pc:docMk/>
            <pc:sldMk cId="613573986" sldId="266"/>
            <ac:spMk id="3" creationId="{BB3A97E9-ADB0-DEE1-3E3C-729FA8F16C2B}"/>
          </ac:spMkLst>
        </pc:spChg>
        <pc:spChg chg="add mod">
          <ac:chgData name="Azim Pathan" userId="71d2ce7747a9763e" providerId="LiveId" clId="{81C28EE8-E08D-4684-BA57-5FED49F47C74}" dt="2022-12-07T11:33:04.198" v="9348" actId="207"/>
          <ac:spMkLst>
            <pc:docMk/>
            <pc:sldMk cId="613573986" sldId="266"/>
            <ac:spMk id="11" creationId="{CF50F5BD-F29B-CBE4-366D-B193B53BD66A}"/>
          </ac:spMkLst>
        </pc:spChg>
        <pc:spChg chg="add">
          <ac:chgData name="Azim Pathan" userId="71d2ce7747a9763e" providerId="LiveId" clId="{81C28EE8-E08D-4684-BA57-5FED49F47C74}" dt="2022-12-07T11:01:37.207" v="7406" actId="26606"/>
          <ac:spMkLst>
            <pc:docMk/>
            <pc:sldMk cId="613573986" sldId="266"/>
            <ac:spMk id="14" creationId="{8D06CE56-3881-4ADA-8CEF-D18B02C242A3}"/>
          </ac:spMkLst>
        </pc:spChg>
        <pc:spChg chg="add">
          <ac:chgData name="Azim Pathan" userId="71d2ce7747a9763e" providerId="LiveId" clId="{81C28EE8-E08D-4684-BA57-5FED49F47C74}" dt="2022-12-07T11:01:37.207" v="7406" actId="26606"/>
          <ac:spMkLst>
            <pc:docMk/>
            <pc:sldMk cId="613573986" sldId="266"/>
            <ac:spMk id="16" creationId="{79F3C543-62EC-4433-9C93-A2CD8764E9B4}"/>
          </ac:spMkLst>
        </pc:spChg>
        <pc:spChg chg="add">
          <ac:chgData name="Azim Pathan" userId="71d2ce7747a9763e" providerId="LiveId" clId="{81C28EE8-E08D-4684-BA57-5FED49F47C74}" dt="2022-12-07T11:01:37.207" v="7406" actId="26606"/>
          <ac:spMkLst>
            <pc:docMk/>
            <pc:sldMk cId="613573986" sldId="266"/>
            <ac:spMk id="18" creationId="{88263A24-0C1F-4677-B43C-4AE14E276B27}"/>
          </ac:spMkLst>
        </pc:spChg>
        <pc:spChg chg="add">
          <ac:chgData name="Azim Pathan" userId="71d2ce7747a9763e" providerId="LiveId" clId="{81C28EE8-E08D-4684-BA57-5FED49F47C74}" dt="2022-12-07T11:01:37.207" v="7406" actId="26606"/>
          <ac:spMkLst>
            <pc:docMk/>
            <pc:sldMk cId="613573986" sldId="266"/>
            <ac:spMk id="20" creationId="{0ADDB668-2CA4-4D2B-9C34-3487CA330BA8}"/>
          </ac:spMkLst>
        </pc:spChg>
        <pc:spChg chg="add">
          <ac:chgData name="Azim Pathan" userId="71d2ce7747a9763e" providerId="LiveId" clId="{81C28EE8-E08D-4684-BA57-5FED49F47C74}" dt="2022-12-07T11:01:37.207" v="7406" actId="26606"/>
          <ac:spMkLst>
            <pc:docMk/>
            <pc:sldMk cId="613573986" sldId="266"/>
            <ac:spMk id="22" creationId="{2568BC19-F052-4108-93E1-6A3D1DEC072F}"/>
          </ac:spMkLst>
        </pc:spChg>
        <pc:spChg chg="add">
          <ac:chgData name="Azim Pathan" userId="71d2ce7747a9763e" providerId="LiveId" clId="{81C28EE8-E08D-4684-BA57-5FED49F47C74}" dt="2022-12-07T11:01:37.207" v="7406" actId="26606"/>
          <ac:spMkLst>
            <pc:docMk/>
            <pc:sldMk cId="613573986" sldId="266"/>
            <ac:spMk id="24" creationId="{D5FD337D-4D6B-4C8B-B6F5-121097E09881}"/>
          </ac:spMkLst>
        </pc:spChg>
        <pc:picChg chg="add del mod">
          <ac:chgData name="Azim Pathan" userId="71d2ce7747a9763e" providerId="LiveId" clId="{81C28EE8-E08D-4684-BA57-5FED49F47C74}" dt="2022-12-07T10:58:54.454" v="7377" actId="478"/>
          <ac:picMkLst>
            <pc:docMk/>
            <pc:sldMk cId="613573986" sldId="266"/>
            <ac:picMk id="4" creationId="{B67F7510-FD20-DA36-AE6D-522859D2A5AA}"/>
          </ac:picMkLst>
        </pc:picChg>
        <pc:picChg chg="add del mod">
          <ac:chgData name="Azim Pathan" userId="71d2ce7747a9763e" providerId="LiveId" clId="{81C28EE8-E08D-4684-BA57-5FED49F47C74}" dt="2022-12-07T10:59:44.654" v="7386" actId="478"/>
          <ac:picMkLst>
            <pc:docMk/>
            <pc:sldMk cId="613573986" sldId="266"/>
            <ac:picMk id="5" creationId="{788EDCB0-6975-0E8C-B927-81BE38005101}"/>
          </ac:picMkLst>
        </pc:picChg>
        <pc:picChg chg="add mod ord modCrop">
          <ac:chgData name="Azim Pathan" userId="71d2ce7747a9763e" providerId="LiveId" clId="{81C28EE8-E08D-4684-BA57-5FED49F47C74}" dt="2022-12-07T11:03:24.499" v="7540" actId="14861"/>
          <ac:picMkLst>
            <pc:docMk/>
            <pc:sldMk cId="613573986" sldId="266"/>
            <ac:picMk id="7" creationId="{51E757B4-60E7-CD00-BB6E-66F55B984497}"/>
          </ac:picMkLst>
        </pc:picChg>
        <pc:picChg chg="add mod modCrop">
          <ac:chgData name="Azim Pathan" userId="71d2ce7747a9763e" providerId="LiveId" clId="{81C28EE8-E08D-4684-BA57-5FED49F47C74}" dt="2022-12-07T11:03:19.132" v="7538" actId="14861"/>
          <ac:picMkLst>
            <pc:docMk/>
            <pc:sldMk cId="613573986" sldId="266"/>
            <ac:picMk id="9" creationId="{AD97A066-FD64-C653-DE90-D5F421AEB0F4}"/>
          </ac:picMkLst>
        </pc:picChg>
      </pc:sldChg>
      <pc:sldChg chg="addSp delSp modSp add mod ord modTransition setBg">
        <pc:chgData name="Azim Pathan" userId="71d2ce7747a9763e" providerId="LiveId" clId="{81C28EE8-E08D-4684-BA57-5FED49F47C74}" dt="2022-12-07T12:46:01.199" v="11022" actId="1076"/>
        <pc:sldMkLst>
          <pc:docMk/>
          <pc:sldMk cId="4206516658" sldId="267"/>
        </pc:sldMkLst>
        <pc:spChg chg="mod">
          <ac:chgData name="Azim Pathan" userId="71d2ce7747a9763e" providerId="LiveId" clId="{81C28EE8-E08D-4684-BA57-5FED49F47C74}" dt="2022-12-07T11:23:40.421" v="8819" actId="26606"/>
          <ac:spMkLst>
            <pc:docMk/>
            <pc:sldMk cId="4206516658" sldId="267"/>
            <ac:spMk id="2" creationId="{4C4685D8-800D-E4BF-82A9-D9301FBBC232}"/>
          </ac:spMkLst>
        </pc:spChg>
        <pc:spChg chg="del">
          <ac:chgData name="Azim Pathan" userId="71d2ce7747a9763e" providerId="LiveId" clId="{81C28EE8-E08D-4684-BA57-5FED49F47C74}" dt="2022-12-07T11:23:04.268" v="8805"/>
          <ac:spMkLst>
            <pc:docMk/>
            <pc:sldMk cId="4206516658" sldId="267"/>
            <ac:spMk id="3" creationId="{BB3A97E9-ADB0-DEE1-3E3C-729FA8F16C2B}"/>
          </ac:spMkLst>
        </pc:spChg>
        <pc:spChg chg="add del mod">
          <ac:chgData name="Azim Pathan" userId="71d2ce7747a9763e" providerId="LiveId" clId="{81C28EE8-E08D-4684-BA57-5FED49F47C74}" dt="2022-12-07T11:23:17.759" v="8809" actId="478"/>
          <ac:spMkLst>
            <pc:docMk/>
            <pc:sldMk cId="4206516658" sldId="267"/>
            <ac:spMk id="6" creationId="{8C7B0DDE-928B-564D-DBCC-100D44C8D447}"/>
          </ac:spMkLst>
        </pc:spChg>
        <pc:spChg chg="add mod">
          <ac:chgData name="Azim Pathan" userId="71d2ce7747a9763e" providerId="LiveId" clId="{81C28EE8-E08D-4684-BA57-5FED49F47C74}" dt="2022-12-07T11:29:40.857" v="9313" actId="207"/>
          <ac:spMkLst>
            <pc:docMk/>
            <pc:sldMk cId="4206516658" sldId="267"/>
            <ac:spMk id="9" creationId="{C6D0F139-94AE-3E4D-43BD-669B070BD1B0}"/>
          </ac:spMkLst>
        </pc:spChg>
        <pc:spChg chg="add mod">
          <ac:chgData name="Azim Pathan" userId="71d2ce7747a9763e" providerId="LiveId" clId="{81C28EE8-E08D-4684-BA57-5FED49F47C74}" dt="2022-12-07T12:46:01.199" v="11022" actId="1076"/>
          <ac:spMkLst>
            <pc:docMk/>
            <pc:sldMk cId="4206516658" sldId="267"/>
            <ac:spMk id="10" creationId="{4DD6FFBA-D5D4-5ED3-02D8-C68F71495AB7}"/>
          </ac:spMkLst>
        </pc:spChg>
        <pc:spChg chg="add del">
          <ac:chgData name="Azim Pathan" userId="71d2ce7747a9763e" providerId="LiveId" clId="{81C28EE8-E08D-4684-BA57-5FED49F47C74}" dt="2022-12-07T11:23:40.421" v="8819" actId="26606"/>
          <ac:spMkLst>
            <pc:docMk/>
            <pc:sldMk cId="4206516658" sldId="267"/>
            <ac:spMk id="13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11:23:40.421" v="8819" actId="26606"/>
          <ac:spMkLst>
            <pc:docMk/>
            <pc:sldMk cId="4206516658" sldId="267"/>
            <ac:spMk id="15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11:23:40.421" v="8819" actId="26606"/>
          <ac:spMkLst>
            <pc:docMk/>
            <pc:sldMk cId="4206516658" sldId="267"/>
            <ac:spMk id="17" creationId="{88263A24-0C1F-4677-B43C-4AE14E276B27}"/>
          </ac:spMkLst>
        </pc:spChg>
        <pc:spChg chg="add del">
          <ac:chgData name="Azim Pathan" userId="71d2ce7747a9763e" providerId="LiveId" clId="{81C28EE8-E08D-4684-BA57-5FED49F47C74}" dt="2022-12-07T11:23:40.421" v="8819" actId="26606"/>
          <ac:spMkLst>
            <pc:docMk/>
            <pc:sldMk cId="4206516658" sldId="267"/>
            <ac:spMk id="19" creationId="{0ADDB668-2CA4-4D2B-9C34-3487CA330BA8}"/>
          </ac:spMkLst>
        </pc:spChg>
        <pc:spChg chg="add del">
          <ac:chgData name="Azim Pathan" userId="71d2ce7747a9763e" providerId="LiveId" clId="{81C28EE8-E08D-4684-BA57-5FED49F47C74}" dt="2022-12-07T11:23:40.421" v="8819" actId="26606"/>
          <ac:spMkLst>
            <pc:docMk/>
            <pc:sldMk cId="4206516658" sldId="267"/>
            <ac:spMk id="21" creationId="{2568BC19-F052-4108-93E1-6A3D1DEC072F}"/>
          </ac:spMkLst>
        </pc:spChg>
        <pc:spChg chg="add del">
          <ac:chgData name="Azim Pathan" userId="71d2ce7747a9763e" providerId="LiveId" clId="{81C28EE8-E08D-4684-BA57-5FED49F47C74}" dt="2022-12-07T11:23:40.421" v="8819" actId="26606"/>
          <ac:spMkLst>
            <pc:docMk/>
            <pc:sldMk cId="4206516658" sldId="267"/>
            <ac:spMk id="23" creationId="{D5FD337D-4D6B-4C8B-B6F5-121097E09881}"/>
          </ac:spMkLst>
        </pc:spChg>
        <pc:spChg chg="add del">
          <ac:chgData name="Azim Pathan" userId="71d2ce7747a9763e" providerId="LiveId" clId="{81C28EE8-E08D-4684-BA57-5FED49F47C74}" dt="2022-12-07T11:23:40.421" v="8819" actId="26606"/>
          <ac:spMkLst>
            <pc:docMk/>
            <pc:sldMk cId="4206516658" sldId="267"/>
            <ac:spMk id="28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11:23:40.421" v="8819" actId="26606"/>
          <ac:spMkLst>
            <pc:docMk/>
            <pc:sldMk cId="4206516658" sldId="267"/>
            <ac:spMk id="30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11:23:40.421" v="8819" actId="26606"/>
          <ac:spMkLst>
            <pc:docMk/>
            <pc:sldMk cId="4206516658" sldId="267"/>
            <ac:spMk id="32" creationId="{C0D35DEF-6008-463B-83B3-F65035F0992E}"/>
          </ac:spMkLst>
        </pc:spChg>
        <pc:spChg chg="add del">
          <ac:chgData name="Azim Pathan" userId="71d2ce7747a9763e" providerId="LiveId" clId="{81C28EE8-E08D-4684-BA57-5FED49F47C74}" dt="2022-12-07T11:23:40.421" v="8819" actId="26606"/>
          <ac:spMkLst>
            <pc:docMk/>
            <pc:sldMk cId="4206516658" sldId="267"/>
            <ac:spMk id="34" creationId="{0ADDB668-2CA4-4D2B-9C34-3487CA330BA8}"/>
          </ac:spMkLst>
        </pc:spChg>
        <pc:spChg chg="add del">
          <ac:chgData name="Azim Pathan" userId="71d2ce7747a9763e" providerId="LiveId" clId="{81C28EE8-E08D-4684-BA57-5FED49F47C74}" dt="2022-12-07T11:23:40.421" v="8819" actId="26606"/>
          <ac:spMkLst>
            <pc:docMk/>
            <pc:sldMk cId="4206516658" sldId="267"/>
            <ac:spMk id="36" creationId="{2568BC19-F052-4108-93E1-6A3D1DEC072F}"/>
          </ac:spMkLst>
        </pc:spChg>
        <pc:spChg chg="add del">
          <ac:chgData name="Azim Pathan" userId="71d2ce7747a9763e" providerId="LiveId" clId="{81C28EE8-E08D-4684-BA57-5FED49F47C74}" dt="2022-12-07T11:23:40.421" v="8819" actId="26606"/>
          <ac:spMkLst>
            <pc:docMk/>
            <pc:sldMk cId="4206516658" sldId="267"/>
            <ac:spMk id="38" creationId="{D5FD337D-4D6B-4C8B-B6F5-121097E09881}"/>
          </ac:spMkLst>
        </pc:spChg>
        <pc:picChg chg="add del mod">
          <ac:chgData name="Azim Pathan" userId="71d2ce7747a9763e" providerId="LiveId" clId="{81C28EE8-E08D-4684-BA57-5FED49F47C74}" dt="2022-12-07T11:23:10.068" v="8807" actId="478"/>
          <ac:picMkLst>
            <pc:docMk/>
            <pc:sldMk cId="4206516658" sldId="267"/>
            <ac:picMk id="4" creationId="{D9B649D9-9D39-A159-3279-A079FD486941}"/>
          </ac:picMkLst>
        </pc:picChg>
        <pc:picChg chg="add mod">
          <ac:chgData name="Azim Pathan" userId="71d2ce7747a9763e" providerId="LiveId" clId="{81C28EE8-E08D-4684-BA57-5FED49F47C74}" dt="2022-12-07T11:25:04.477" v="9093" actId="1076"/>
          <ac:picMkLst>
            <pc:docMk/>
            <pc:sldMk cId="4206516658" sldId="267"/>
            <ac:picMk id="7" creationId="{2F19C83C-2CF7-BFAB-4E50-29F59112F1C6}"/>
          </ac:picMkLst>
        </pc:picChg>
        <pc:picChg chg="add mod">
          <ac:chgData name="Azim Pathan" userId="71d2ce7747a9763e" providerId="LiveId" clId="{81C28EE8-E08D-4684-BA57-5FED49F47C74}" dt="2022-12-07T11:25:05.432" v="9094" actId="1076"/>
          <ac:picMkLst>
            <pc:docMk/>
            <pc:sldMk cId="4206516658" sldId="267"/>
            <ac:picMk id="8" creationId="{F8548183-502A-6380-0A3D-936BA5DF308E}"/>
          </ac:picMkLst>
        </pc:picChg>
      </pc:sldChg>
      <pc:sldChg chg="addSp delSp modSp add del mod">
        <pc:chgData name="Azim Pathan" userId="71d2ce7747a9763e" providerId="LiveId" clId="{81C28EE8-E08D-4684-BA57-5FED49F47C74}" dt="2022-12-07T09:11:14.450" v="4396" actId="47"/>
        <pc:sldMkLst>
          <pc:docMk/>
          <pc:sldMk cId="1613165751" sldId="268"/>
        </pc:sldMkLst>
        <pc:spChg chg="mod">
          <ac:chgData name="Azim Pathan" userId="71d2ce7747a9763e" providerId="LiveId" clId="{81C28EE8-E08D-4684-BA57-5FED49F47C74}" dt="2022-12-07T09:11:00.624" v="4390" actId="26606"/>
          <ac:spMkLst>
            <pc:docMk/>
            <pc:sldMk cId="1613165751" sldId="268"/>
            <ac:spMk id="2" creationId="{4A5629E5-4AAB-0D53-2DD5-6B11F8D31872}"/>
          </ac:spMkLst>
        </pc:spChg>
        <pc:spChg chg="add del mod modVis">
          <ac:chgData name="Azim Pathan" userId="71d2ce7747a9763e" providerId="LiveId" clId="{81C28EE8-E08D-4684-BA57-5FED49F47C74}" dt="2022-12-07T09:11:00.624" v="4390" actId="26606"/>
          <ac:spMkLst>
            <pc:docMk/>
            <pc:sldMk cId="1613165751" sldId="268"/>
            <ac:spMk id="9" creationId="{8D06CE56-3881-4ADA-8CEF-D18B02C242A3}"/>
          </ac:spMkLst>
        </pc:spChg>
        <pc:spChg chg="add del mod">
          <ac:chgData name="Azim Pathan" userId="71d2ce7747a9763e" providerId="LiveId" clId="{81C28EE8-E08D-4684-BA57-5FED49F47C74}" dt="2022-12-07T09:11:00.624" v="4390" actId="26606"/>
          <ac:spMkLst>
            <pc:docMk/>
            <pc:sldMk cId="1613165751" sldId="268"/>
            <ac:spMk id="11" creationId="{79F3C543-62EC-4433-9C93-A2CD8764E9B4}"/>
          </ac:spMkLst>
        </pc:spChg>
        <pc:spChg chg="add del mod modVis">
          <ac:chgData name="Azim Pathan" userId="71d2ce7747a9763e" providerId="LiveId" clId="{81C28EE8-E08D-4684-BA57-5FED49F47C74}" dt="2022-12-07T09:11:00.624" v="4390" actId="26606"/>
          <ac:spMkLst>
            <pc:docMk/>
            <pc:sldMk cId="1613165751" sldId="268"/>
            <ac:spMk id="13" creationId="{5DCB5928-DC7D-4612-9922-441966E15627}"/>
          </ac:spMkLst>
        </pc:spChg>
        <pc:spChg chg="add del mod modVis">
          <ac:chgData name="Azim Pathan" userId="71d2ce7747a9763e" providerId="LiveId" clId="{81C28EE8-E08D-4684-BA57-5FED49F47C74}" dt="2022-12-07T09:10:30.228" v="4379" actId="478"/>
          <ac:spMkLst>
            <pc:docMk/>
            <pc:sldMk cId="1613165751" sldId="268"/>
            <ac:spMk id="15" creationId="{682C1161-1736-45EC-99B7-33F3CAE9D517}"/>
          </ac:spMkLst>
        </pc:spChg>
        <pc:spChg chg="add del">
          <ac:chgData name="Azim Pathan" userId="71d2ce7747a9763e" providerId="LiveId" clId="{81C28EE8-E08D-4684-BA57-5FED49F47C74}" dt="2022-12-07T09:11:00.624" v="4390" actId="26606"/>
          <ac:spMkLst>
            <pc:docMk/>
            <pc:sldMk cId="1613165751" sldId="268"/>
            <ac:spMk id="17" creationId="{84D4DDB8-B68F-45B0-9F62-C4279996F672}"/>
          </ac:spMkLst>
        </pc:spChg>
        <pc:spChg chg="add del">
          <ac:chgData name="Azim Pathan" userId="71d2ce7747a9763e" providerId="LiveId" clId="{81C28EE8-E08D-4684-BA57-5FED49F47C74}" dt="2022-12-07T09:11:00.624" v="4390" actId="26606"/>
          <ac:spMkLst>
            <pc:docMk/>
            <pc:sldMk cId="1613165751" sldId="268"/>
            <ac:spMk id="19" creationId="{AF2F604E-43BE-4DC3-B983-E071523364F8}"/>
          </ac:spMkLst>
        </pc:spChg>
        <pc:spChg chg="add del mod">
          <ac:chgData name="Azim Pathan" userId="71d2ce7747a9763e" providerId="LiveId" clId="{81C28EE8-E08D-4684-BA57-5FED49F47C74}" dt="2022-12-07T09:10:21.756" v="4367" actId="478"/>
          <ac:spMkLst>
            <pc:docMk/>
            <pc:sldMk cId="1613165751" sldId="268"/>
            <ac:spMk id="21" creationId="{08C9B587-E65E-4B52-B37C-ABEBB6E87928}"/>
          </ac:spMkLst>
        </pc:spChg>
        <pc:spChg chg="add">
          <ac:chgData name="Azim Pathan" userId="71d2ce7747a9763e" providerId="LiveId" clId="{81C28EE8-E08D-4684-BA57-5FED49F47C74}" dt="2022-12-07T09:11:00.624" v="4390" actId="26606"/>
          <ac:spMkLst>
            <pc:docMk/>
            <pc:sldMk cId="1613165751" sldId="268"/>
            <ac:spMk id="22" creationId="{79F3C543-62EC-4433-9C93-A2CD8764E9B4}"/>
          </ac:spMkLst>
        </pc:spChg>
        <pc:spChg chg="add">
          <ac:chgData name="Azim Pathan" userId="71d2ce7747a9763e" providerId="LiveId" clId="{81C28EE8-E08D-4684-BA57-5FED49F47C74}" dt="2022-12-07T09:11:00.624" v="4390" actId="26606"/>
          <ac:spMkLst>
            <pc:docMk/>
            <pc:sldMk cId="1613165751" sldId="268"/>
            <ac:spMk id="23" creationId="{88263A24-0C1F-4677-B43C-4AE14E276B27}"/>
          </ac:spMkLst>
        </pc:spChg>
        <pc:spChg chg="add">
          <ac:chgData name="Azim Pathan" userId="71d2ce7747a9763e" providerId="LiveId" clId="{81C28EE8-E08D-4684-BA57-5FED49F47C74}" dt="2022-12-07T09:11:00.624" v="4390" actId="26606"/>
          <ac:spMkLst>
            <pc:docMk/>
            <pc:sldMk cId="1613165751" sldId="268"/>
            <ac:spMk id="24" creationId="{8D06CE56-3881-4ADA-8CEF-D18B02C242A3}"/>
          </ac:spMkLst>
        </pc:spChg>
        <pc:spChg chg="add">
          <ac:chgData name="Azim Pathan" userId="71d2ce7747a9763e" providerId="LiveId" clId="{81C28EE8-E08D-4684-BA57-5FED49F47C74}" dt="2022-12-07T09:11:00.624" v="4390" actId="26606"/>
          <ac:spMkLst>
            <pc:docMk/>
            <pc:sldMk cId="1613165751" sldId="268"/>
            <ac:spMk id="25" creationId="{0ADDB668-2CA4-4D2B-9C34-3487CA330BA8}"/>
          </ac:spMkLst>
        </pc:spChg>
        <pc:spChg chg="add del">
          <ac:chgData name="Azim Pathan" userId="71d2ce7747a9763e" providerId="LiveId" clId="{81C28EE8-E08D-4684-BA57-5FED49F47C74}" dt="2022-12-07T09:10:00.504" v="4350" actId="26606"/>
          <ac:spMkLst>
            <pc:docMk/>
            <pc:sldMk cId="1613165751" sldId="268"/>
            <ac:spMk id="26" creationId="{8D06CE56-3881-4ADA-8CEF-D18B02C242A3}"/>
          </ac:spMkLst>
        </pc:spChg>
        <pc:spChg chg="add">
          <ac:chgData name="Azim Pathan" userId="71d2ce7747a9763e" providerId="LiveId" clId="{81C28EE8-E08D-4684-BA57-5FED49F47C74}" dt="2022-12-07T09:11:00.624" v="4390" actId="26606"/>
          <ac:spMkLst>
            <pc:docMk/>
            <pc:sldMk cId="1613165751" sldId="268"/>
            <ac:spMk id="27" creationId="{2568BC19-F052-4108-93E1-6A3D1DEC072F}"/>
          </ac:spMkLst>
        </pc:spChg>
        <pc:spChg chg="add del">
          <ac:chgData name="Azim Pathan" userId="71d2ce7747a9763e" providerId="LiveId" clId="{81C28EE8-E08D-4684-BA57-5FED49F47C74}" dt="2022-12-07T09:10:00.504" v="4350" actId="26606"/>
          <ac:spMkLst>
            <pc:docMk/>
            <pc:sldMk cId="1613165751" sldId="268"/>
            <ac:spMk id="28" creationId="{79F3C543-62EC-4433-9C93-A2CD8764E9B4}"/>
          </ac:spMkLst>
        </pc:spChg>
        <pc:spChg chg="add">
          <ac:chgData name="Azim Pathan" userId="71d2ce7747a9763e" providerId="LiveId" clId="{81C28EE8-E08D-4684-BA57-5FED49F47C74}" dt="2022-12-07T09:11:00.624" v="4390" actId="26606"/>
          <ac:spMkLst>
            <pc:docMk/>
            <pc:sldMk cId="1613165751" sldId="268"/>
            <ac:spMk id="29" creationId="{D5FD337D-4D6B-4C8B-B6F5-121097E09881}"/>
          </ac:spMkLst>
        </pc:spChg>
        <pc:spChg chg="add del">
          <ac:chgData name="Azim Pathan" userId="71d2ce7747a9763e" providerId="LiveId" clId="{81C28EE8-E08D-4684-BA57-5FED49F47C74}" dt="2022-12-07T09:10:00.504" v="4350" actId="26606"/>
          <ac:spMkLst>
            <pc:docMk/>
            <pc:sldMk cId="1613165751" sldId="268"/>
            <ac:spMk id="30" creationId="{D7D03296-BABA-47AD-A5D5-ED156727016E}"/>
          </ac:spMkLst>
        </pc:spChg>
        <pc:spChg chg="add del">
          <ac:chgData name="Azim Pathan" userId="71d2ce7747a9763e" providerId="LiveId" clId="{81C28EE8-E08D-4684-BA57-5FED49F47C74}" dt="2022-12-07T09:10:00.504" v="4350" actId="26606"/>
          <ac:spMkLst>
            <pc:docMk/>
            <pc:sldMk cId="1613165751" sldId="268"/>
            <ac:spMk id="32" creationId="{284A8429-F65A-490D-96E4-1158D3E8A026}"/>
          </ac:spMkLst>
        </pc:spChg>
        <pc:spChg chg="add del">
          <ac:chgData name="Azim Pathan" userId="71d2ce7747a9763e" providerId="LiveId" clId="{81C28EE8-E08D-4684-BA57-5FED49F47C74}" dt="2022-12-07T09:10:00.504" v="4350" actId="26606"/>
          <ac:spMkLst>
            <pc:docMk/>
            <pc:sldMk cId="1613165751" sldId="268"/>
            <ac:spMk id="34" creationId="{0F022291-A82B-4D23-A1E0-5F9BD684669E}"/>
          </ac:spMkLst>
        </pc:spChg>
        <pc:spChg chg="add del">
          <ac:chgData name="Azim Pathan" userId="71d2ce7747a9763e" providerId="LiveId" clId="{81C28EE8-E08D-4684-BA57-5FED49F47C74}" dt="2022-12-07T09:10:02.227" v="4352" actId="26606"/>
          <ac:spMkLst>
            <pc:docMk/>
            <pc:sldMk cId="1613165751" sldId="268"/>
            <ac:spMk id="36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09:10:02.227" v="4352" actId="26606"/>
          <ac:spMkLst>
            <pc:docMk/>
            <pc:sldMk cId="1613165751" sldId="268"/>
            <ac:spMk id="37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09:10:02.227" v="4352" actId="26606"/>
          <ac:spMkLst>
            <pc:docMk/>
            <pc:sldMk cId="1613165751" sldId="268"/>
            <ac:spMk id="38" creationId="{932495F0-C5CB-4823-AE70-EED61EBAB1BD}"/>
          </ac:spMkLst>
        </pc:spChg>
        <pc:spChg chg="add del">
          <ac:chgData name="Azim Pathan" userId="71d2ce7747a9763e" providerId="LiveId" clId="{81C28EE8-E08D-4684-BA57-5FED49F47C74}" dt="2022-12-07T09:10:02.227" v="4352" actId="26606"/>
          <ac:spMkLst>
            <pc:docMk/>
            <pc:sldMk cId="1613165751" sldId="268"/>
            <ac:spMk id="39" creationId="{CB8B9C25-D80D-48EC-B83A-231219A80C3F}"/>
          </ac:spMkLst>
        </pc:spChg>
        <pc:spChg chg="add del">
          <ac:chgData name="Azim Pathan" userId="71d2ce7747a9763e" providerId="LiveId" clId="{81C28EE8-E08D-4684-BA57-5FED49F47C74}" dt="2022-12-07T09:10:02.227" v="4352" actId="26606"/>
          <ac:spMkLst>
            <pc:docMk/>
            <pc:sldMk cId="1613165751" sldId="268"/>
            <ac:spMk id="40" creationId="{601CC70B-8875-45A1-8AFD-7D546E3C0C16}"/>
          </ac:spMkLst>
        </pc:spChg>
        <pc:spChg chg="add del">
          <ac:chgData name="Azim Pathan" userId="71d2ce7747a9763e" providerId="LiveId" clId="{81C28EE8-E08D-4684-BA57-5FED49F47C74}" dt="2022-12-07T09:10:03.343" v="4354" actId="26606"/>
          <ac:spMkLst>
            <pc:docMk/>
            <pc:sldMk cId="1613165751" sldId="268"/>
            <ac:spMk id="42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09:10:03.343" v="4354" actId="26606"/>
          <ac:spMkLst>
            <pc:docMk/>
            <pc:sldMk cId="1613165751" sldId="268"/>
            <ac:spMk id="43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09:10:03.343" v="4354" actId="26606"/>
          <ac:spMkLst>
            <pc:docMk/>
            <pc:sldMk cId="1613165751" sldId="268"/>
            <ac:spMk id="44" creationId="{96646FC9-C66D-4EC7-8310-0DD4ACC49C6C}"/>
          </ac:spMkLst>
        </pc:spChg>
        <pc:spChg chg="add del">
          <ac:chgData name="Azim Pathan" userId="71d2ce7747a9763e" providerId="LiveId" clId="{81C28EE8-E08D-4684-BA57-5FED49F47C74}" dt="2022-12-07T09:10:03.343" v="4354" actId="26606"/>
          <ac:spMkLst>
            <pc:docMk/>
            <pc:sldMk cId="1613165751" sldId="268"/>
            <ac:spMk id="45" creationId="{A3473CF9-37EB-43E7-89EF-D2D1C53D1DAC}"/>
          </ac:spMkLst>
        </pc:spChg>
        <pc:spChg chg="add del">
          <ac:chgData name="Azim Pathan" userId="71d2ce7747a9763e" providerId="LiveId" clId="{81C28EE8-E08D-4684-BA57-5FED49F47C74}" dt="2022-12-07T09:10:03.343" v="4354" actId="26606"/>
          <ac:spMkLst>
            <pc:docMk/>
            <pc:sldMk cId="1613165751" sldId="268"/>
            <ac:spMk id="46" creationId="{586B4EF9-43BA-4655-A6FF-1D8E21574C95}"/>
          </ac:spMkLst>
        </pc:spChg>
        <pc:spChg chg="add del">
          <ac:chgData name="Azim Pathan" userId="71d2ce7747a9763e" providerId="LiveId" clId="{81C28EE8-E08D-4684-BA57-5FED49F47C74}" dt="2022-12-07T09:10:05.599" v="4356" actId="26606"/>
          <ac:spMkLst>
            <pc:docMk/>
            <pc:sldMk cId="1613165751" sldId="268"/>
            <ac:spMk id="48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09:10:05.599" v="4356" actId="26606"/>
          <ac:spMkLst>
            <pc:docMk/>
            <pc:sldMk cId="1613165751" sldId="268"/>
            <ac:spMk id="49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09:10:05.599" v="4356" actId="26606"/>
          <ac:spMkLst>
            <pc:docMk/>
            <pc:sldMk cId="1613165751" sldId="268"/>
            <ac:spMk id="50" creationId="{FB33DC6A-1F1C-4A06-834E-CFF88F1C0BB9}"/>
          </ac:spMkLst>
        </pc:spChg>
        <pc:spChg chg="add del">
          <ac:chgData name="Azim Pathan" userId="71d2ce7747a9763e" providerId="LiveId" clId="{81C28EE8-E08D-4684-BA57-5FED49F47C74}" dt="2022-12-07T09:10:05.599" v="4356" actId="26606"/>
          <ac:spMkLst>
            <pc:docMk/>
            <pc:sldMk cId="1613165751" sldId="268"/>
            <ac:spMk id="51" creationId="{0FE1D5CF-87B8-4A8A-AD3C-01D06A60769B}"/>
          </ac:spMkLst>
        </pc:spChg>
        <pc:spChg chg="add del">
          <ac:chgData name="Azim Pathan" userId="71d2ce7747a9763e" providerId="LiveId" clId="{81C28EE8-E08D-4684-BA57-5FED49F47C74}" dt="2022-12-07T09:10:05.599" v="4356" actId="26606"/>
          <ac:spMkLst>
            <pc:docMk/>
            <pc:sldMk cId="1613165751" sldId="268"/>
            <ac:spMk id="52" creationId="{60926200-45C2-41E9-839F-31CD5FE4CD59}"/>
          </ac:spMkLst>
        </pc:spChg>
        <pc:spChg chg="add del">
          <ac:chgData name="Azim Pathan" userId="71d2ce7747a9763e" providerId="LiveId" clId="{81C28EE8-E08D-4684-BA57-5FED49F47C74}" dt="2022-12-07T09:10:05.599" v="4356" actId="26606"/>
          <ac:spMkLst>
            <pc:docMk/>
            <pc:sldMk cId="1613165751" sldId="268"/>
            <ac:spMk id="53" creationId="{AF2F604E-43BE-4DC3-B983-E071523364F8}"/>
          </ac:spMkLst>
        </pc:spChg>
        <pc:spChg chg="add del">
          <ac:chgData name="Azim Pathan" userId="71d2ce7747a9763e" providerId="LiveId" clId="{81C28EE8-E08D-4684-BA57-5FED49F47C74}" dt="2022-12-07T09:10:05.599" v="4356" actId="26606"/>
          <ac:spMkLst>
            <pc:docMk/>
            <pc:sldMk cId="1613165751" sldId="268"/>
            <ac:spMk id="54" creationId="{08C9B587-E65E-4B52-B37C-ABEBB6E87928}"/>
          </ac:spMkLst>
        </pc:spChg>
        <pc:spChg chg="add del">
          <ac:chgData name="Azim Pathan" userId="71d2ce7747a9763e" providerId="LiveId" clId="{81C28EE8-E08D-4684-BA57-5FED49F47C74}" dt="2022-12-07T09:10:06.002" v="4358" actId="26606"/>
          <ac:spMkLst>
            <pc:docMk/>
            <pc:sldMk cId="1613165751" sldId="268"/>
            <ac:spMk id="56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09:10:06.002" v="4358" actId="26606"/>
          <ac:spMkLst>
            <pc:docMk/>
            <pc:sldMk cId="1613165751" sldId="268"/>
            <ac:spMk id="57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09:10:06.002" v="4358" actId="26606"/>
          <ac:spMkLst>
            <pc:docMk/>
            <pc:sldMk cId="1613165751" sldId="268"/>
            <ac:spMk id="58" creationId="{A9120B09-F6CA-437E-B1DE-587311BBBAFA}"/>
          </ac:spMkLst>
        </pc:spChg>
        <pc:spChg chg="add del">
          <ac:chgData name="Azim Pathan" userId="71d2ce7747a9763e" providerId="LiveId" clId="{81C28EE8-E08D-4684-BA57-5FED49F47C74}" dt="2022-12-07T09:10:06.002" v="4358" actId="26606"/>
          <ac:spMkLst>
            <pc:docMk/>
            <pc:sldMk cId="1613165751" sldId="268"/>
            <ac:spMk id="59" creationId="{A3473CF9-37EB-43E7-89EF-D2D1C53D1DAC}"/>
          </ac:spMkLst>
        </pc:spChg>
        <pc:spChg chg="add del">
          <ac:chgData name="Azim Pathan" userId="71d2ce7747a9763e" providerId="LiveId" clId="{81C28EE8-E08D-4684-BA57-5FED49F47C74}" dt="2022-12-07T09:10:06.002" v="4358" actId="26606"/>
          <ac:spMkLst>
            <pc:docMk/>
            <pc:sldMk cId="1613165751" sldId="268"/>
            <ac:spMk id="60" creationId="{586B4EF9-43BA-4655-A6FF-1D8E21574C95}"/>
          </ac:spMkLst>
        </pc:spChg>
        <pc:spChg chg="add del">
          <ac:chgData name="Azim Pathan" userId="71d2ce7747a9763e" providerId="LiveId" clId="{81C28EE8-E08D-4684-BA57-5FED49F47C74}" dt="2022-12-07T09:10:10.982" v="4364" actId="26606"/>
          <ac:spMkLst>
            <pc:docMk/>
            <pc:sldMk cId="1613165751" sldId="268"/>
            <ac:spMk id="62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09:10:10.982" v="4364" actId="26606"/>
          <ac:spMkLst>
            <pc:docMk/>
            <pc:sldMk cId="1613165751" sldId="268"/>
            <ac:spMk id="63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09:10:10.982" v="4364" actId="26606"/>
          <ac:spMkLst>
            <pc:docMk/>
            <pc:sldMk cId="1613165751" sldId="268"/>
            <ac:spMk id="64" creationId="{932495F0-C5CB-4823-AE70-EED61EBAB1BD}"/>
          </ac:spMkLst>
        </pc:spChg>
        <pc:spChg chg="add del">
          <ac:chgData name="Azim Pathan" userId="71d2ce7747a9763e" providerId="LiveId" clId="{81C28EE8-E08D-4684-BA57-5FED49F47C74}" dt="2022-12-07T09:10:10.982" v="4364" actId="26606"/>
          <ac:spMkLst>
            <pc:docMk/>
            <pc:sldMk cId="1613165751" sldId="268"/>
            <ac:spMk id="65" creationId="{CB8B9C25-D80D-48EC-B83A-231219A80C3F}"/>
          </ac:spMkLst>
        </pc:spChg>
        <pc:spChg chg="add del">
          <ac:chgData name="Azim Pathan" userId="71d2ce7747a9763e" providerId="LiveId" clId="{81C28EE8-E08D-4684-BA57-5FED49F47C74}" dt="2022-12-07T09:10:10.982" v="4364" actId="26606"/>
          <ac:spMkLst>
            <pc:docMk/>
            <pc:sldMk cId="1613165751" sldId="268"/>
            <ac:spMk id="66" creationId="{601CC70B-8875-45A1-8AFD-7D546E3C0C16}"/>
          </ac:spMkLst>
        </pc:spChg>
        <pc:picChg chg="del">
          <ac:chgData name="Azim Pathan" userId="71d2ce7747a9763e" providerId="LiveId" clId="{81C28EE8-E08D-4684-BA57-5FED49F47C74}" dt="2022-12-07T09:09:50.107" v="4348" actId="478"/>
          <ac:picMkLst>
            <pc:docMk/>
            <pc:sldMk cId="1613165751" sldId="268"/>
            <ac:picMk id="8" creationId="{5183C897-7150-9BBC-BDA1-6DEBBB1CEDEF}"/>
          </ac:picMkLst>
        </pc:picChg>
        <pc:picChg chg="mod ord">
          <ac:chgData name="Azim Pathan" userId="71d2ce7747a9763e" providerId="LiveId" clId="{81C28EE8-E08D-4684-BA57-5FED49F47C74}" dt="2022-12-07T09:11:00.624" v="4390" actId="26606"/>
          <ac:picMkLst>
            <pc:docMk/>
            <pc:sldMk cId="1613165751" sldId="268"/>
            <ac:picMk id="10" creationId="{4A39528E-CC0B-19F3-C9BD-638E7BDD36AB}"/>
          </ac:picMkLst>
        </pc:picChg>
        <pc:picChg chg="mod">
          <ac:chgData name="Azim Pathan" userId="71d2ce7747a9763e" providerId="LiveId" clId="{81C28EE8-E08D-4684-BA57-5FED49F47C74}" dt="2022-12-07T09:11:00.624" v="4390" actId="26606"/>
          <ac:picMkLst>
            <pc:docMk/>
            <pc:sldMk cId="1613165751" sldId="268"/>
            <ac:picMk id="14" creationId="{2FD1B997-B76D-438F-59FE-942EF2A9720A}"/>
          </ac:picMkLst>
        </pc:picChg>
      </pc:sldChg>
      <pc:sldChg chg="addSp delSp modSp add mod modTransition modAnim">
        <pc:chgData name="Azim Pathan" userId="71d2ce7747a9763e" providerId="LiveId" clId="{81C28EE8-E08D-4684-BA57-5FED49F47C74}" dt="2022-12-07T11:16:06.398" v="8416"/>
        <pc:sldMkLst>
          <pc:docMk/>
          <pc:sldMk cId="4270042101" sldId="269"/>
        </pc:sldMkLst>
        <pc:spChg chg="mod">
          <ac:chgData name="Azim Pathan" userId="71d2ce7747a9763e" providerId="LiveId" clId="{81C28EE8-E08D-4684-BA57-5FED49F47C74}" dt="2022-12-07T09:11:43.267" v="4443" actId="26606"/>
          <ac:spMkLst>
            <pc:docMk/>
            <pc:sldMk cId="4270042101" sldId="269"/>
            <ac:spMk id="2" creationId="{4A5629E5-4AAB-0D53-2DD5-6B11F8D31872}"/>
          </ac:spMkLst>
        </pc:spChg>
        <pc:spChg chg="add mod">
          <ac:chgData name="Azim Pathan" userId="71d2ce7747a9763e" providerId="LiveId" clId="{81C28EE8-E08D-4684-BA57-5FED49F47C74}" dt="2022-12-07T11:10:24.141" v="8282" actId="207"/>
          <ac:spMkLst>
            <pc:docMk/>
            <pc:sldMk cId="4270042101" sldId="269"/>
            <ac:spMk id="3" creationId="{ED7038B9-5A20-4399-DF96-6AD5BCAA4649}"/>
          </ac:spMkLst>
        </pc:spChg>
        <pc:spChg chg="add del">
          <ac:chgData name="Azim Pathan" userId="71d2ce7747a9763e" providerId="LiveId" clId="{81C28EE8-E08D-4684-BA57-5FED49F47C74}" dt="2022-12-07T09:11:43.267" v="4443" actId="26606"/>
          <ac:spMkLst>
            <pc:docMk/>
            <pc:sldMk cId="4270042101" sldId="269"/>
            <ac:spMk id="9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09:11:43.267" v="4443" actId="26606"/>
          <ac:spMkLst>
            <pc:docMk/>
            <pc:sldMk cId="4270042101" sldId="269"/>
            <ac:spMk id="11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09:11:43.267" v="4443" actId="26606"/>
          <ac:spMkLst>
            <pc:docMk/>
            <pc:sldMk cId="4270042101" sldId="269"/>
            <ac:spMk id="13" creationId="{5DCB5928-DC7D-4612-9922-441966E15627}"/>
          </ac:spMkLst>
        </pc:spChg>
        <pc:spChg chg="add del">
          <ac:chgData name="Azim Pathan" userId="71d2ce7747a9763e" providerId="LiveId" clId="{81C28EE8-E08D-4684-BA57-5FED49F47C74}" dt="2022-12-07T09:11:43.267" v="4443" actId="26606"/>
          <ac:spMkLst>
            <pc:docMk/>
            <pc:sldMk cId="4270042101" sldId="269"/>
            <ac:spMk id="15" creationId="{682C1161-1736-45EC-99B7-33F3CAE9D517}"/>
          </ac:spMkLst>
        </pc:spChg>
        <pc:spChg chg="add del">
          <ac:chgData name="Azim Pathan" userId="71d2ce7747a9763e" providerId="LiveId" clId="{81C28EE8-E08D-4684-BA57-5FED49F47C74}" dt="2022-12-07T09:11:43.267" v="4443" actId="26606"/>
          <ac:spMkLst>
            <pc:docMk/>
            <pc:sldMk cId="4270042101" sldId="269"/>
            <ac:spMk id="17" creationId="{84D4DDB8-B68F-45B0-9F62-C4279996F672}"/>
          </ac:spMkLst>
        </pc:spChg>
        <pc:spChg chg="add del">
          <ac:chgData name="Azim Pathan" userId="71d2ce7747a9763e" providerId="LiveId" clId="{81C28EE8-E08D-4684-BA57-5FED49F47C74}" dt="2022-12-07T09:11:43.267" v="4443" actId="26606"/>
          <ac:spMkLst>
            <pc:docMk/>
            <pc:sldMk cId="4270042101" sldId="269"/>
            <ac:spMk id="19" creationId="{AF2F604E-43BE-4DC3-B983-E071523364F8}"/>
          </ac:spMkLst>
        </pc:spChg>
        <pc:spChg chg="add del">
          <ac:chgData name="Azim Pathan" userId="71d2ce7747a9763e" providerId="LiveId" clId="{81C28EE8-E08D-4684-BA57-5FED49F47C74}" dt="2022-12-07T09:11:43.267" v="4443" actId="26606"/>
          <ac:spMkLst>
            <pc:docMk/>
            <pc:sldMk cId="4270042101" sldId="269"/>
            <ac:spMk id="21" creationId="{08C9B587-E65E-4B52-B37C-ABEBB6E87928}"/>
          </ac:spMkLst>
        </pc:spChg>
        <pc:spChg chg="add">
          <ac:chgData name="Azim Pathan" userId="71d2ce7747a9763e" providerId="LiveId" clId="{81C28EE8-E08D-4684-BA57-5FED49F47C74}" dt="2022-12-07T09:11:43.267" v="4443" actId="26606"/>
          <ac:spMkLst>
            <pc:docMk/>
            <pc:sldMk cId="4270042101" sldId="269"/>
            <ac:spMk id="23" creationId="{8D06CE56-3881-4ADA-8CEF-D18B02C242A3}"/>
          </ac:spMkLst>
        </pc:spChg>
        <pc:spChg chg="add">
          <ac:chgData name="Azim Pathan" userId="71d2ce7747a9763e" providerId="LiveId" clId="{81C28EE8-E08D-4684-BA57-5FED49F47C74}" dt="2022-12-07T09:11:43.267" v="4443" actId="26606"/>
          <ac:spMkLst>
            <pc:docMk/>
            <pc:sldMk cId="4270042101" sldId="269"/>
            <ac:spMk id="24" creationId="{79F3C543-62EC-4433-9C93-A2CD8764E9B4}"/>
          </ac:spMkLst>
        </pc:spChg>
        <pc:spChg chg="add">
          <ac:chgData name="Azim Pathan" userId="71d2ce7747a9763e" providerId="LiveId" clId="{81C28EE8-E08D-4684-BA57-5FED49F47C74}" dt="2022-12-07T09:11:43.267" v="4443" actId="26606"/>
          <ac:spMkLst>
            <pc:docMk/>
            <pc:sldMk cId="4270042101" sldId="269"/>
            <ac:spMk id="25" creationId="{C0D35DEF-6008-463B-83B3-F65035F0992E}"/>
          </ac:spMkLst>
        </pc:spChg>
        <pc:spChg chg="add del">
          <ac:chgData name="Azim Pathan" userId="71d2ce7747a9763e" providerId="LiveId" clId="{81C28EE8-E08D-4684-BA57-5FED49F47C74}" dt="2022-12-07T09:11:37.060" v="4440" actId="26606"/>
          <ac:spMkLst>
            <pc:docMk/>
            <pc:sldMk cId="4270042101" sldId="269"/>
            <ac:spMk id="26" creationId="{8D06CE56-3881-4ADA-8CEF-D18B02C242A3}"/>
          </ac:spMkLst>
        </pc:spChg>
        <pc:spChg chg="add">
          <ac:chgData name="Azim Pathan" userId="71d2ce7747a9763e" providerId="LiveId" clId="{81C28EE8-E08D-4684-BA57-5FED49F47C74}" dt="2022-12-07T09:11:43.267" v="4443" actId="26606"/>
          <ac:spMkLst>
            <pc:docMk/>
            <pc:sldMk cId="4270042101" sldId="269"/>
            <ac:spMk id="27" creationId="{0ADDB668-2CA4-4D2B-9C34-3487CA330BA8}"/>
          </ac:spMkLst>
        </pc:spChg>
        <pc:spChg chg="add del">
          <ac:chgData name="Azim Pathan" userId="71d2ce7747a9763e" providerId="LiveId" clId="{81C28EE8-E08D-4684-BA57-5FED49F47C74}" dt="2022-12-07T09:11:37.060" v="4440" actId="26606"/>
          <ac:spMkLst>
            <pc:docMk/>
            <pc:sldMk cId="4270042101" sldId="269"/>
            <ac:spMk id="28" creationId="{79F3C543-62EC-4433-9C93-A2CD8764E9B4}"/>
          </ac:spMkLst>
        </pc:spChg>
        <pc:spChg chg="add">
          <ac:chgData name="Azim Pathan" userId="71d2ce7747a9763e" providerId="LiveId" clId="{81C28EE8-E08D-4684-BA57-5FED49F47C74}" dt="2022-12-07T09:11:43.267" v="4443" actId="26606"/>
          <ac:spMkLst>
            <pc:docMk/>
            <pc:sldMk cId="4270042101" sldId="269"/>
            <ac:spMk id="29" creationId="{2568BC19-F052-4108-93E1-6A3D1DEC072F}"/>
          </ac:spMkLst>
        </pc:spChg>
        <pc:spChg chg="add del">
          <ac:chgData name="Azim Pathan" userId="71d2ce7747a9763e" providerId="LiveId" clId="{81C28EE8-E08D-4684-BA57-5FED49F47C74}" dt="2022-12-07T09:11:37.060" v="4440" actId="26606"/>
          <ac:spMkLst>
            <pc:docMk/>
            <pc:sldMk cId="4270042101" sldId="269"/>
            <ac:spMk id="30" creationId="{D7D03296-BABA-47AD-A5D5-ED156727016E}"/>
          </ac:spMkLst>
        </pc:spChg>
        <pc:spChg chg="add del">
          <ac:chgData name="Azim Pathan" userId="71d2ce7747a9763e" providerId="LiveId" clId="{81C28EE8-E08D-4684-BA57-5FED49F47C74}" dt="2022-12-07T09:11:37.060" v="4440" actId="26606"/>
          <ac:spMkLst>
            <pc:docMk/>
            <pc:sldMk cId="4270042101" sldId="269"/>
            <ac:spMk id="32" creationId="{284A8429-F65A-490D-96E4-1158D3E8A026}"/>
          </ac:spMkLst>
        </pc:spChg>
        <pc:spChg chg="add del">
          <ac:chgData name="Azim Pathan" userId="71d2ce7747a9763e" providerId="LiveId" clId="{81C28EE8-E08D-4684-BA57-5FED49F47C74}" dt="2022-12-07T09:11:37.060" v="4440" actId="26606"/>
          <ac:spMkLst>
            <pc:docMk/>
            <pc:sldMk cId="4270042101" sldId="269"/>
            <ac:spMk id="34" creationId="{0F022291-A82B-4D23-A1E0-5F9BD684669E}"/>
          </ac:spMkLst>
        </pc:spChg>
        <pc:spChg chg="add">
          <ac:chgData name="Azim Pathan" userId="71d2ce7747a9763e" providerId="LiveId" clId="{81C28EE8-E08D-4684-BA57-5FED49F47C74}" dt="2022-12-07T09:11:43.267" v="4443" actId="26606"/>
          <ac:spMkLst>
            <pc:docMk/>
            <pc:sldMk cId="4270042101" sldId="269"/>
            <ac:spMk id="36" creationId="{D5FD337D-4D6B-4C8B-B6F5-121097E09881}"/>
          </ac:spMkLst>
        </pc:spChg>
        <pc:picChg chg="add mod modCrop">
          <ac:chgData name="Azim Pathan" userId="71d2ce7747a9763e" providerId="LiveId" clId="{81C28EE8-E08D-4684-BA57-5FED49F47C74}" dt="2022-12-07T09:27:49.591" v="4789" actId="1076"/>
          <ac:picMkLst>
            <pc:docMk/>
            <pc:sldMk cId="4270042101" sldId="269"/>
            <ac:picMk id="5" creationId="{DDE5E7A7-07A5-C191-5E17-FFA2DF2617C1}"/>
          </ac:picMkLst>
        </pc:picChg>
        <pc:picChg chg="add mod">
          <ac:chgData name="Azim Pathan" userId="71d2ce7747a9763e" providerId="LiveId" clId="{81C28EE8-E08D-4684-BA57-5FED49F47C74}" dt="2022-12-07T09:27:51.772" v="4790" actId="1076"/>
          <ac:picMkLst>
            <pc:docMk/>
            <pc:sldMk cId="4270042101" sldId="269"/>
            <ac:picMk id="6" creationId="{6765F723-E1A3-FF09-7AA0-AACB71707EA1}"/>
          </ac:picMkLst>
        </pc:picChg>
        <pc:picChg chg="del">
          <ac:chgData name="Azim Pathan" userId="71d2ce7747a9763e" providerId="LiveId" clId="{81C28EE8-E08D-4684-BA57-5FED49F47C74}" dt="2022-12-07T09:11:31.255" v="4438" actId="478"/>
          <ac:picMkLst>
            <pc:docMk/>
            <pc:sldMk cId="4270042101" sldId="269"/>
            <ac:picMk id="8" creationId="{5183C897-7150-9BBC-BDA1-6DEBBB1CEDEF}"/>
          </ac:picMkLst>
        </pc:picChg>
        <pc:picChg chg="mod ord modCrop">
          <ac:chgData name="Azim Pathan" userId="71d2ce7747a9763e" providerId="LiveId" clId="{81C28EE8-E08D-4684-BA57-5FED49F47C74}" dt="2022-12-07T09:27:27.767" v="4782" actId="1076"/>
          <ac:picMkLst>
            <pc:docMk/>
            <pc:sldMk cId="4270042101" sldId="269"/>
            <ac:picMk id="10" creationId="{4A39528E-CC0B-19F3-C9BD-638E7BDD36AB}"/>
          </ac:picMkLst>
        </pc:picChg>
        <pc:picChg chg="mod">
          <ac:chgData name="Azim Pathan" userId="71d2ce7747a9763e" providerId="LiveId" clId="{81C28EE8-E08D-4684-BA57-5FED49F47C74}" dt="2022-12-07T11:15:47.663" v="8411" actId="14861"/>
          <ac:picMkLst>
            <pc:docMk/>
            <pc:sldMk cId="4270042101" sldId="269"/>
            <ac:picMk id="14" creationId="{2FD1B997-B76D-438F-59FE-942EF2A9720A}"/>
          </ac:picMkLst>
        </pc:picChg>
      </pc:sldChg>
      <pc:sldChg chg="addSp delSp modSp new mod modTransition setBg modAnim">
        <pc:chgData name="Azim Pathan" userId="71d2ce7747a9763e" providerId="LiveId" clId="{81C28EE8-E08D-4684-BA57-5FED49F47C74}" dt="2022-12-07T11:32:24.514" v="9339" actId="207"/>
        <pc:sldMkLst>
          <pc:docMk/>
          <pc:sldMk cId="1822754293" sldId="270"/>
        </pc:sldMkLst>
        <pc:spChg chg="mod">
          <ac:chgData name="Azim Pathan" userId="71d2ce7747a9763e" providerId="LiveId" clId="{81C28EE8-E08D-4684-BA57-5FED49F47C74}" dt="2022-12-07T11:32:24.514" v="9339" actId="207"/>
          <ac:spMkLst>
            <pc:docMk/>
            <pc:sldMk cId="1822754293" sldId="270"/>
            <ac:spMk id="2" creationId="{6507183F-857F-9100-F6DD-8B481C636E42}"/>
          </ac:spMkLst>
        </pc:spChg>
        <pc:spChg chg="del">
          <ac:chgData name="Azim Pathan" userId="71d2ce7747a9763e" providerId="LiveId" clId="{81C28EE8-E08D-4684-BA57-5FED49F47C74}" dt="2022-12-07T09:17:08.217" v="4558"/>
          <ac:spMkLst>
            <pc:docMk/>
            <pc:sldMk cId="1822754293" sldId="270"/>
            <ac:spMk id="3" creationId="{FCFDC647-D84B-82B4-A780-AAA1CB2F32E1}"/>
          </ac:spMkLst>
        </pc:spChg>
        <pc:spChg chg="add mod">
          <ac:chgData name="Azim Pathan" userId="71d2ce7747a9763e" providerId="LiveId" clId="{81C28EE8-E08D-4684-BA57-5FED49F47C74}" dt="2022-12-07T09:18:14.057" v="4576" actId="13822"/>
          <ac:spMkLst>
            <pc:docMk/>
            <pc:sldMk cId="1822754293" sldId="270"/>
            <ac:spMk id="5" creationId="{442B92F5-8752-2242-3FE6-2393C166EF7F}"/>
          </ac:spMkLst>
        </pc:spChg>
        <pc:spChg chg="add mod">
          <ac:chgData name="Azim Pathan" userId="71d2ce7747a9763e" providerId="LiveId" clId="{81C28EE8-E08D-4684-BA57-5FED49F47C74}" dt="2022-12-07T09:18:31.514" v="4583" actId="1076"/>
          <ac:spMkLst>
            <pc:docMk/>
            <pc:sldMk cId="1822754293" sldId="270"/>
            <ac:spMk id="6" creationId="{9BB20E25-0468-76C7-23A5-3EBBD502A8EE}"/>
          </ac:spMkLst>
        </pc:spChg>
        <pc:spChg chg="add del">
          <ac:chgData name="Azim Pathan" userId="71d2ce7747a9763e" providerId="LiveId" clId="{81C28EE8-E08D-4684-BA57-5FED49F47C74}" dt="2022-12-07T09:17:30.063" v="4566" actId="26606"/>
          <ac:spMkLst>
            <pc:docMk/>
            <pc:sldMk cId="1822754293" sldId="270"/>
            <ac:spMk id="8" creationId="{41D69511-F2E7-3AB5-AACE-6AC56EA55CD6}"/>
          </ac:spMkLst>
        </pc:spChg>
        <pc:spChg chg="add del">
          <ac:chgData name="Azim Pathan" userId="71d2ce7747a9763e" providerId="LiveId" clId="{81C28EE8-E08D-4684-BA57-5FED49F47C74}" dt="2022-12-07T09:17:29.321" v="4564" actId="26606"/>
          <ac:spMkLst>
            <pc:docMk/>
            <pc:sldMk cId="1822754293" sldId="270"/>
            <ac:spMk id="9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09:17:29.321" v="4564" actId="26606"/>
          <ac:spMkLst>
            <pc:docMk/>
            <pc:sldMk cId="1822754293" sldId="270"/>
            <ac:spMk id="11" creationId="{79F3C543-62EC-4433-9C93-A2CD8764E9B4}"/>
          </ac:spMkLst>
        </pc:spChg>
        <pc:spChg chg="add mod">
          <ac:chgData name="Azim Pathan" userId="71d2ce7747a9763e" providerId="LiveId" clId="{81C28EE8-E08D-4684-BA57-5FED49F47C74}" dt="2022-12-07T11:10:12.333" v="8281" actId="207"/>
          <ac:spMkLst>
            <pc:docMk/>
            <pc:sldMk cId="1822754293" sldId="270"/>
            <ac:spMk id="12" creationId="{720FA63C-6D90-A6B6-E6F6-ED163193459C}"/>
          </ac:spMkLst>
        </pc:spChg>
        <pc:spChg chg="add del">
          <ac:chgData name="Azim Pathan" userId="71d2ce7747a9763e" providerId="LiveId" clId="{81C28EE8-E08D-4684-BA57-5FED49F47C74}" dt="2022-12-07T09:17:29.321" v="4564" actId="26606"/>
          <ac:spMkLst>
            <pc:docMk/>
            <pc:sldMk cId="1822754293" sldId="270"/>
            <ac:spMk id="13" creationId="{5DCB5928-DC7D-4612-9922-441966E15627}"/>
          </ac:spMkLst>
        </pc:spChg>
        <pc:spChg chg="add del">
          <ac:chgData name="Azim Pathan" userId="71d2ce7747a9763e" providerId="LiveId" clId="{81C28EE8-E08D-4684-BA57-5FED49F47C74}" dt="2022-12-07T09:17:29.321" v="4564" actId="26606"/>
          <ac:spMkLst>
            <pc:docMk/>
            <pc:sldMk cId="1822754293" sldId="270"/>
            <ac:spMk id="15" creationId="{682C1161-1736-45EC-99B7-33F3CAE9D517}"/>
          </ac:spMkLst>
        </pc:spChg>
        <pc:spChg chg="add del">
          <ac:chgData name="Azim Pathan" userId="71d2ce7747a9763e" providerId="LiveId" clId="{81C28EE8-E08D-4684-BA57-5FED49F47C74}" dt="2022-12-07T09:17:29.321" v="4564" actId="26606"/>
          <ac:spMkLst>
            <pc:docMk/>
            <pc:sldMk cId="1822754293" sldId="270"/>
            <ac:spMk id="17" creationId="{84D4DDB8-B68F-45B0-9F62-C4279996F672}"/>
          </ac:spMkLst>
        </pc:spChg>
        <pc:spChg chg="add del">
          <ac:chgData name="Azim Pathan" userId="71d2ce7747a9763e" providerId="LiveId" clId="{81C28EE8-E08D-4684-BA57-5FED49F47C74}" dt="2022-12-07T09:17:29.321" v="4564" actId="26606"/>
          <ac:spMkLst>
            <pc:docMk/>
            <pc:sldMk cId="1822754293" sldId="270"/>
            <ac:spMk id="19" creationId="{AF2F604E-43BE-4DC3-B983-E071523364F8}"/>
          </ac:spMkLst>
        </pc:spChg>
        <pc:spChg chg="add del">
          <ac:chgData name="Azim Pathan" userId="71d2ce7747a9763e" providerId="LiveId" clId="{81C28EE8-E08D-4684-BA57-5FED49F47C74}" dt="2022-12-07T09:17:29.321" v="4564" actId="26606"/>
          <ac:spMkLst>
            <pc:docMk/>
            <pc:sldMk cId="1822754293" sldId="270"/>
            <ac:spMk id="21" creationId="{08C9B587-E65E-4B52-B37C-ABEBB6E87928}"/>
          </ac:spMkLst>
        </pc:spChg>
        <pc:spChg chg="add del">
          <ac:chgData name="Azim Pathan" userId="71d2ce7747a9763e" providerId="LiveId" clId="{81C28EE8-E08D-4684-BA57-5FED49F47C74}" dt="2022-12-07T09:17:30.063" v="4566" actId="26606"/>
          <ac:spMkLst>
            <pc:docMk/>
            <pc:sldMk cId="1822754293" sldId="270"/>
            <ac:spMk id="23" creationId="{0B9EE3F3-89B7-43C3-8651-C4C96830993D}"/>
          </ac:spMkLst>
        </pc:spChg>
        <pc:spChg chg="add del">
          <ac:chgData name="Azim Pathan" userId="71d2ce7747a9763e" providerId="LiveId" clId="{81C28EE8-E08D-4684-BA57-5FED49F47C74}" dt="2022-12-07T09:17:30.063" v="4566" actId="26606"/>
          <ac:spMkLst>
            <pc:docMk/>
            <pc:sldMk cId="1822754293" sldId="270"/>
            <ac:spMk id="24" creationId="{33AE4636-AEEC-45D6-84D4-7AC2DA48ECF8}"/>
          </ac:spMkLst>
        </pc:spChg>
        <pc:spChg chg="add del">
          <ac:chgData name="Azim Pathan" userId="71d2ce7747a9763e" providerId="LiveId" clId="{81C28EE8-E08D-4684-BA57-5FED49F47C74}" dt="2022-12-07T09:17:30.063" v="4566" actId="26606"/>
          <ac:spMkLst>
            <pc:docMk/>
            <pc:sldMk cId="1822754293" sldId="270"/>
            <ac:spMk id="25" creationId="{8D9CE0F4-2EB2-4F1F-8AAC-DB3571D9FE10}"/>
          </ac:spMkLst>
        </pc:spChg>
        <pc:spChg chg="add">
          <ac:chgData name="Azim Pathan" userId="71d2ce7747a9763e" providerId="LiveId" clId="{81C28EE8-E08D-4684-BA57-5FED49F47C74}" dt="2022-12-07T09:17:30.070" v="4567" actId="26606"/>
          <ac:spMkLst>
            <pc:docMk/>
            <pc:sldMk cId="1822754293" sldId="270"/>
            <ac:spMk id="27" creationId="{8D06CE56-3881-4ADA-8CEF-D18B02C242A3}"/>
          </ac:spMkLst>
        </pc:spChg>
        <pc:spChg chg="add">
          <ac:chgData name="Azim Pathan" userId="71d2ce7747a9763e" providerId="LiveId" clId="{81C28EE8-E08D-4684-BA57-5FED49F47C74}" dt="2022-12-07T09:17:30.070" v="4567" actId="26606"/>
          <ac:spMkLst>
            <pc:docMk/>
            <pc:sldMk cId="1822754293" sldId="270"/>
            <ac:spMk id="28" creationId="{79F3C543-62EC-4433-9C93-A2CD8764E9B4}"/>
          </ac:spMkLst>
        </pc:spChg>
        <pc:spChg chg="add">
          <ac:chgData name="Azim Pathan" userId="71d2ce7747a9763e" providerId="LiveId" clId="{81C28EE8-E08D-4684-BA57-5FED49F47C74}" dt="2022-12-07T09:17:30.070" v="4567" actId="26606"/>
          <ac:spMkLst>
            <pc:docMk/>
            <pc:sldMk cId="1822754293" sldId="270"/>
            <ac:spMk id="29" creationId="{5DCB5928-DC7D-4612-9922-441966E15627}"/>
          </ac:spMkLst>
        </pc:spChg>
        <pc:spChg chg="add">
          <ac:chgData name="Azim Pathan" userId="71d2ce7747a9763e" providerId="LiveId" clId="{81C28EE8-E08D-4684-BA57-5FED49F47C74}" dt="2022-12-07T09:17:30.070" v="4567" actId="26606"/>
          <ac:spMkLst>
            <pc:docMk/>
            <pc:sldMk cId="1822754293" sldId="270"/>
            <ac:spMk id="30" creationId="{682C1161-1736-45EC-99B7-33F3CAE9D517}"/>
          </ac:spMkLst>
        </pc:spChg>
        <pc:spChg chg="add">
          <ac:chgData name="Azim Pathan" userId="71d2ce7747a9763e" providerId="LiveId" clId="{81C28EE8-E08D-4684-BA57-5FED49F47C74}" dt="2022-12-07T09:17:30.070" v="4567" actId="26606"/>
          <ac:spMkLst>
            <pc:docMk/>
            <pc:sldMk cId="1822754293" sldId="270"/>
            <ac:spMk id="31" creationId="{84D4DDB8-B68F-45B0-9F62-C4279996F672}"/>
          </ac:spMkLst>
        </pc:spChg>
        <pc:spChg chg="add">
          <ac:chgData name="Azim Pathan" userId="71d2ce7747a9763e" providerId="LiveId" clId="{81C28EE8-E08D-4684-BA57-5FED49F47C74}" dt="2022-12-07T09:17:30.070" v="4567" actId="26606"/>
          <ac:spMkLst>
            <pc:docMk/>
            <pc:sldMk cId="1822754293" sldId="270"/>
            <ac:spMk id="32" creationId="{AF2F604E-43BE-4DC3-B983-E071523364F8}"/>
          </ac:spMkLst>
        </pc:spChg>
        <pc:spChg chg="add">
          <ac:chgData name="Azim Pathan" userId="71d2ce7747a9763e" providerId="LiveId" clId="{81C28EE8-E08D-4684-BA57-5FED49F47C74}" dt="2022-12-07T09:17:30.070" v="4567" actId="26606"/>
          <ac:spMkLst>
            <pc:docMk/>
            <pc:sldMk cId="1822754293" sldId="270"/>
            <ac:spMk id="33" creationId="{08C9B587-E65E-4B52-B37C-ABEBB6E87928}"/>
          </ac:spMkLst>
        </pc:spChg>
        <pc:picChg chg="add mod">
          <ac:chgData name="Azim Pathan" userId="71d2ce7747a9763e" providerId="LiveId" clId="{81C28EE8-E08D-4684-BA57-5FED49F47C74}" dt="2022-12-07T09:18:25.139" v="4580" actId="1076"/>
          <ac:picMkLst>
            <pc:docMk/>
            <pc:sldMk cId="1822754293" sldId="270"/>
            <ac:picMk id="4" creationId="{DE77F861-7D52-6448-461E-B4033BA5727A}"/>
          </ac:picMkLst>
        </pc:picChg>
        <pc:picChg chg="add mod">
          <ac:chgData name="Azim Pathan" userId="71d2ce7747a9763e" providerId="LiveId" clId="{81C28EE8-E08D-4684-BA57-5FED49F47C74}" dt="2022-12-07T09:21:16.714" v="4607" actId="1076"/>
          <ac:picMkLst>
            <pc:docMk/>
            <pc:sldMk cId="1822754293" sldId="270"/>
            <ac:picMk id="10" creationId="{CB23397D-61A4-78A5-6B74-F5E5BD257638}"/>
          </ac:picMkLst>
        </pc:picChg>
        <pc:picChg chg="add mod">
          <ac:chgData name="Azim Pathan" userId="71d2ce7747a9763e" providerId="LiveId" clId="{81C28EE8-E08D-4684-BA57-5FED49F47C74}" dt="2022-12-07T09:47:02.457" v="5468" actId="1076"/>
          <ac:picMkLst>
            <pc:docMk/>
            <pc:sldMk cId="1822754293" sldId="270"/>
            <ac:picMk id="14" creationId="{12EA40BF-55B8-A835-9C04-1C72A2FBDD75}"/>
          </ac:picMkLst>
        </pc:picChg>
      </pc:sldChg>
      <pc:sldChg chg="addSp delSp modSp new mod">
        <pc:chgData name="Azim Pathan" userId="71d2ce7747a9763e" providerId="LiveId" clId="{81C28EE8-E08D-4684-BA57-5FED49F47C74}" dt="2022-12-07T12:29:33.192" v="10999" actId="20577"/>
        <pc:sldMkLst>
          <pc:docMk/>
          <pc:sldMk cId="257586648" sldId="271"/>
        </pc:sldMkLst>
        <pc:spChg chg="mod">
          <ac:chgData name="Azim Pathan" userId="71d2ce7747a9763e" providerId="LiveId" clId="{81C28EE8-E08D-4684-BA57-5FED49F47C74}" dt="2022-12-07T11:30:46.877" v="9326" actId="13926"/>
          <ac:spMkLst>
            <pc:docMk/>
            <pc:sldMk cId="257586648" sldId="271"/>
            <ac:spMk id="2" creationId="{109C7EF1-0944-CAC4-21F9-9C6F5D6B8FDC}"/>
          </ac:spMkLst>
        </pc:spChg>
        <pc:spChg chg="del">
          <ac:chgData name="Azim Pathan" userId="71d2ce7747a9763e" providerId="LiveId" clId="{81C28EE8-E08D-4684-BA57-5FED49F47C74}" dt="2022-12-07T09:28:34.263" v="4791"/>
          <ac:spMkLst>
            <pc:docMk/>
            <pc:sldMk cId="257586648" sldId="271"/>
            <ac:spMk id="3" creationId="{A96654FF-89B5-2E97-1F68-C384C579751F}"/>
          </ac:spMkLst>
        </pc:spChg>
        <pc:spChg chg="add mod">
          <ac:chgData name="Azim Pathan" userId="71d2ce7747a9763e" providerId="LiveId" clId="{81C28EE8-E08D-4684-BA57-5FED49F47C74}" dt="2022-12-07T12:29:33.192" v="10999" actId="20577"/>
          <ac:spMkLst>
            <pc:docMk/>
            <pc:sldMk cId="257586648" sldId="271"/>
            <ac:spMk id="7" creationId="{24C4295B-726C-4CDE-CD76-6EE351777165}"/>
          </ac:spMkLst>
        </pc:spChg>
        <pc:graphicFrameChg chg="add mod modGraphic">
          <ac:chgData name="Azim Pathan" userId="71d2ce7747a9763e" providerId="LiveId" clId="{81C28EE8-E08D-4684-BA57-5FED49F47C74}" dt="2022-12-07T11:17:56.040" v="8438" actId="207"/>
          <ac:graphicFrameMkLst>
            <pc:docMk/>
            <pc:sldMk cId="257586648" sldId="271"/>
            <ac:graphicFrameMk id="10" creationId="{E9E63012-A329-3492-42C8-CE1FEC264892}"/>
          </ac:graphicFrameMkLst>
        </pc:graphicFrameChg>
        <pc:picChg chg="add mod">
          <ac:chgData name="Azim Pathan" userId="71d2ce7747a9763e" providerId="LiveId" clId="{81C28EE8-E08D-4684-BA57-5FED49F47C74}" dt="2022-12-07T09:35:30.842" v="5177" actId="1076"/>
          <ac:picMkLst>
            <pc:docMk/>
            <pc:sldMk cId="257586648" sldId="271"/>
            <ac:picMk id="5" creationId="{A2A4EFD1-006E-591B-5A6D-6A42CC567DAE}"/>
          </ac:picMkLst>
        </pc:picChg>
        <pc:picChg chg="add del mod">
          <ac:chgData name="Azim Pathan" userId="71d2ce7747a9763e" providerId="LiveId" clId="{81C28EE8-E08D-4684-BA57-5FED49F47C74}" dt="2022-12-07T09:34:38.249" v="5151" actId="12084"/>
          <ac:picMkLst>
            <pc:docMk/>
            <pc:sldMk cId="257586648" sldId="271"/>
            <ac:picMk id="6" creationId="{215745C8-5E38-F1F8-E0DE-E88E38418543}"/>
          </ac:picMkLst>
        </pc:picChg>
        <pc:picChg chg="add del mod">
          <ac:chgData name="Azim Pathan" userId="71d2ce7747a9763e" providerId="LiveId" clId="{81C28EE8-E08D-4684-BA57-5FED49F47C74}" dt="2022-12-07T09:31:01.694" v="4967" actId="478"/>
          <ac:picMkLst>
            <pc:docMk/>
            <pc:sldMk cId="257586648" sldId="271"/>
            <ac:picMk id="9" creationId="{1248CFA0-4A42-B3FB-6591-292BCDF7F729}"/>
          </ac:picMkLst>
        </pc:picChg>
      </pc:sldChg>
      <pc:sldChg chg="addSp delSp modSp new mod modAnim">
        <pc:chgData name="Azim Pathan" userId="71d2ce7747a9763e" providerId="LiveId" clId="{81C28EE8-E08D-4684-BA57-5FED49F47C74}" dt="2022-12-07T11:44:13.208" v="10024" actId="1076"/>
        <pc:sldMkLst>
          <pc:docMk/>
          <pc:sldMk cId="1707752849" sldId="272"/>
        </pc:sldMkLst>
        <pc:spChg chg="mod">
          <ac:chgData name="Azim Pathan" userId="71d2ce7747a9763e" providerId="LiveId" clId="{81C28EE8-E08D-4684-BA57-5FED49F47C74}" dt="2022-12-07T11:32:28.357" v="9340" actId="207"/>
          <ac:spMkLst>
            <pc:docMk/>
            <pc:sldMk cId="1707752849" sldId="272"/>
            <ac:spMk id="2" creationId="{105B71CF-4715-36F7-4B97-9D1338FBE6E1}"/>
          </ac:spMkLst>
        </pc:spChg>
        <pc:spChg chg="del mod">
          <ac:chgData name="Azim Pathan" userId="71d2ce7747a9763e" providerId="LiveId" clId="{81C28EE8-E08D-4684-BA57-5FED49F47C74}" dt="2022-12-07T09:32:53.472" v="5082" actId="478"/>
          <ac:spMkLst>
            <pc:docMk/>
            <pc:sldMk cId="1707752849" sldId="272"/>
            <ac:spMk id="3" creationId="{BA794787-9C14-106C-9C87-8986968047BC}"/>
          </ac:spMkLst>
        </pc:spChg>
        <pc:spChg chg="add mod">
          <ac:chgData name="Azim Pathan" userId="71d2ce7747a9763e" providerId="LiveId" clId="{81C28EE8-E08D-4684-BA57-5FED49F47C74}" dt="2022-12-07T11:18:23.990" v="8439" actId="207"/>
          <ac:spMkLst>
            <pc:docMk/>
            <pc:sldMk cId="1707752849" sldId="272"/>
            <ac:spMk id="8" creationId="{FA170293-56C1-A66B-ABAD-84E4A1E35ECE}"/>
          </ac:spMkLst>
        </pc:spChg>
        <pc:picChg chg="add mod">
          <ac:chgData name="Azim Pathan" userId="71d2ce7747a9763e" providerId="LiveId" clId="{81C28EE8-E08D-4684-BA57-5FED49F47C74}" dt="2022-12-07T11:18:45.095" v="8443" actId="1076"/>
          <ac:picMkLst>
            <pc:docMk/>
            <pc:sldMk cId="1707752849" sldId="272"/>
            <ac:picMk id="4" creationId="{611A8C5B-6125-DE34-4792-D476E463AC21}"/>
          </ac:picMkLst>
        </pc:picChg>
        <pc:picChg chg="add mod">
          <ac:chgData name="Azim Pathan" userId="71d2ce7747a9763e" providerId="LiveId" clId="{81C28EE8-E08D-4684-BA57-5FED49F47C74}" dt="2022-12-07T11:18:39.292" v="8441" actId="14861"/>
          <ac:picMkLst>
            <pc:docMk/>
            <pc:sldMk cId="1707752849" sldId="272"/>
            <ac:picMk id="5" creationId="{ED4FA851-F2D2-8514-4C85-CE95F027B8DF}"/>
          </ac:picMkLst>
        </pc:picChg>
        <pc:picChg chg="add mod">
          <ac:chgData name="Azim Pathan" userId="71d2ce7747a9763e" providerId="LiveId" clId="{81C28EE8-E08D-4684-BA57-5FED49F47C74}" dt="2022-12-07T11:18:43.180" v="8442" actId="14861"/>
          <ac:picMkLst>
            <pc:docMk/>
            <pc:sldMk cId="1707752849" sldId="272"/>
            <ac:picMk id="6" creationId="{EF75B77E-009C-E214-2C61-6A8FDDD05636}"/>
          </ac:picMkLst>
        </pc:picChg>
        <pc:picChg chg="add mod">
          <ac:chgData name="Azim Pathan" userId="71d2ce7747a9763e" providerId="LiveId" clId="{81C28EE8-E08D-4684-BA57-5FED49F47C74}" dt="2022-12-07T11:18:33.143" v="8440" actId="14861"/>
          <ac:picMkLst>
            <pc:docMk/>
            <pc:sldMk cId="1707752849" sldId="272"/>
            <ac:picMk id="7" creationId="{1FE9CE8F-6182-5D3D-45A5-EC8C6551E49F}"/>
          </ac:picMkLst>
        </pc:picChg>
        <pc:picChg chg="add mod">
          <ac:chgData name="Azim Pathan" userId="71d2ce7747a9763e" providerId="LiveId" clId="{81C28EE8-E08D-4684-BA57-5FED49F47C74}" dt="2022-12-07T11:44:13.208" v="10024" actId="1076"/>
          <ac:picMkLst>
            <pc:docMk/>
            <pc:sldMk cId="1707752849" sldId="272"/>
            <ac:picMk id="6146" creationId="{DB7B2E67-D9B9-ED54-4A5C-6B68CCDFC1BB}"/>
          </ac:picMkLst>
        </pc:picChg>
      </pc:sldChg>
      <pc:sldChg chg="addSp delSp modSp new mod setBg">
        <pc:chgData name="Azim Pathan" userId="71d2ce7747a9763e" providerId="LiveId" clId="{81C28EE8-E08D-4684-BA57-5FED49F47C74}" dt="2022-12-07T11:43:53.332" v="10023" actId="1076"/>
        <pc:sldMkLst>
          <pc:docMk/>
          <pc:sldMk cId="4109778489" sldId="273"/>
        </pc:sldMkLst>
        <pc:spChg chg="mod">
          <ac:chgData name="Azim Pathan" userId="71d2ce7747a9763e" providerId="LiveId" clId="{81C28EE8-E08D-4684-BA57-5FED49F47C74}" dt="2022-12-07T11:30:34.602" v="9324" actId="207"/>
          <ac:spMkLst>
            <pc:docMk/>
            <pc:sldMk cId="4109778489" sldId="273"/>
            <ac:spMk id="2" creationId="{43748560-6145-063F-41E3-FB9FDCA06DAC}"/>
          </ac:spMkLst>
        </pc:spChg>
        <pc:spChg chg="del">
          <ac:chgData name="Azim Pathan" userId="71d2ce7747a9763e" providerId="LiveId" clId="{81C28EE8-E08D-4684-BA57-5FED49F47C74}" dt="2022-12-07T09:36:24.495" v="5280"/>
          <ac:spMkLst>
            <pc:docMk/>
            <pc:sldMk cId="4109778489" sldId="273"/>
            <ac:spMk id="3" creationId="{43C6E71D-7465-2A82-D6DA-CCD68B926E74}"/>
          </ac:spMkLst>
        </pc:spChg>
        <pc:spChg chg="add del mod">
          <ac:chgData name="Azim Pathan" userId="71d2ce7747a9763e" providerId="LiveId" clId="{81C28EE8-E08D-4684-BA57-5FED49F47C74}" dt="2022-12-07T09:38:51.499" v="5337" actId="21"/>
          <ac:spMkLst>
            <pc:docMk/>
            <pc:sldMk cId="4109778489" sldId="273"/>
            <ac:spMk id="6" creationId="{DD3C76CD-5C1A-25DD-A4F4-5BFFBF97021F}"/>
          </ac:spMkLst>
        </pc:spChg>
        <pc:spChg chg="add del mod">
          <ac:chgData name="Azim Pathan" userId="71d2ce7747a9763e" providerId="LiveId" clId="{81C28EE8-E08D-4684-BA57-5FED49F47C74}" dt="2022-12-07T09:38:51.499" v="5337" actId="21"/>
          <ac:spMkLst>
            <pc:docMk/>
            <pc:sldMk cId="4109778489" sldId="273"/>
            <ac:spMk id="7" creationId="{731329A5-2443-98BB-47CA-1A834F899FB7}"/>
          </ac:spMkLst>
        </pc:spChg>
        <pc:spChg chg="add del">
          <ac:chgData name="Azim Pathan" userId="71d2ce7747a9763e" providerId="LiveId" clId="{81C28EE8-E08D-4684-BA57-5FED49F47C74}" dt="2022-12-07T10:43:37.332" v="6918" actId="26606"/>
          <ac:spMkLst>
            <pc:docMk/>
            <pc:sldMk cId="4109778489" sldId="273"/>
            <ac:spMk id="10" creationId="{8D06CE56-3881-4ADA-8CEF-D18B02C242A3}"/>
          </ac:spMkLst>
        </pc:spChg>
        <pc:spChg chg="add del mod">
          <ac:chgData name="Azim Pathan" userId="71d2ce7747a9763e" providerId="LiveId" clId="{81C28EE8-E08D-4684-BA57-5FED49F47C74}" dt="2022-12-07T10:43:32.180" v="6913" actId="21"/>
          <ac:spMkLst>
            <pc:docMk/>
            <pc:sldMk cId="4109778489" sldId="273"/>
            <ac:spMk id="11" creationId="{FDA49F82-F359-798E-F895-16F73E24AA53}"/>
          </ac:spMkLst>
        </pc:spChg>
        <pc:spChg chg="add del">
          <ac:chgData name="Azim Pathan" userId="71d2ce7747a9763e" providerId="LiveId" clId="{81C28EE8-E08D-4684-BA57-5FED49F47C74}" dt="2022-12-07T10:43:37.332" v="6918" actId="26606"/>
          <ac:spMkLst>
            <pc:docMk/>
            <pc:sldMk cId="4109778489" sldId="273"/>
            <ac:spMk id="12" creationId="{79F3C543-62EC-4433-9C93-A2CD8764E9B4}"/>
          </ac:spMkLst>
        </pc:spChg>
        <pc:spChg chg="add mod">
          <ac:chgData name="Azim Pathan" userId="71d2ce7747a9763e" providerId="LiveId" clId="{81C28EE8-E08D-4684-BA57-5FED49F47C74}" dt="2022-12-07T11:43:53.332" v="10023" actId="1076"/>
          <ac:spMkLst>
            <pc:docMk/>
            <pc:sldMk cId="4109778489" sldId="273"/>
            <ac:spMk id="13" creationId="{4A31E402-E8FB-C901-2068-4477AF907E89}"/>
          </ac:spMkLst>
        </pc:spChg>
        <pc:spChg chg="add del">
          <ac:chgData name="Azim Pathan" userId="71d2ce7747a9763e" providerId="LiveId" clId="{81C28EE8-E08D-4684-BA57-5FED49F47C74}" dt="2022-12-07T10:43:37.332" v="6918" actId="26606"/>
          <ac:spMkLst>
            <pc:docMk/>
            <pc:sldMk cId="4109778489" sldId="273"/>
            <ac:spMk id="14" creationId="{D0394FE2-BDDA-4ECE-B320-81AE19E90566}"/>
          </ac:spMkLst>
        </pc:spChg>
        <pc:spChg chg="add del">
          <ac:chgData name="Azim Pathan" userId="71d2ce7747a9763e" providerId="LiveId" clId="{81C28EE8-E08D-4684-BA57-5FED49F47C74}" dt="2022-12-07T10:43:37.332" v="6918" actId="26606"/>
          <ac:spMkLst>
            <pc:docMk/>
            <pc:sldMk cId="4109778489" sldId="273"/>
            <ac:spMk id="16" creationId="{0625AAC5-802A-4197-8804-2B78FF65CEE8}"/>
          </ac:spMkLst>
        </pc:spChg>
        <pc:spChg chg="add del mod">
          <ac:chgData name="Azim Pathan" userId="71d2ce7747a9763e" providerId="LiveId" clId="{81C28EE8-E08D-4684-BA57-5FED49F47C74}" dt="2022-12-07T10:43:37.332" v="6918" actId="26606"/>
          <ac:spMkLst>
            <pc:docMk/>
            <pc:sldMk cId="4109778489" sldId="273"/>
            <ac:spMk id="18" creationId="{A1B139DD-0E8D-42FA-9171-C5F001754A88}"/>
          </ac:spMkLst>
        </pc:spChg>
        <pc:spChg chg="add mod">
          <ac:chgData name="Azim Pathan" userId="71d2ce7747a9763e" providerId="LiveId" clId="{81C28EE8-E08D-4684-BA57-5FED49F47C74}" dt="2022-12-07T11:10:01.677" v="8276" actId="207"/>
          <ac:spMkLst>
            <pc:docMk/>
            <pc:sldMk cId="4109778489" sldId="273"/>
            <ac:spMk id="22" creationId="{255322D4-8DDA-9EC2-EEFB-A7FC050E0394}"/>
          </ac:spMkLst>
        </pc:spChg>
        <pc:spChg chg="add del">
          <ac:chgData name="Azim Pathan" userId="71d2ce7747a9763e" providerId="LiveId" clId="{81C28EE8-E08D-4684-BA57-5FED49F47C74}" dt="2022-12-07T10:43:35.199" v="6915" actId="26606"/>
          <ac:spMkLst>
            <pc:docMk/>
            <pc:sldMk cId="4109778489" sldId="273"/>
            <ac:spMk id="23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10:43:35.199" v="6915" actId="26606"/>
          <ac:spMkLst>
            <pc:docMk/>
            <pc:sldMk cId="4109778489" sldId="273"/>
            <ac:spMk id="25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10:43:35.199" v="6915" actId="26606"/>
          <ac:spMkLst>
            <pc:docMk/>
            <pc:sldMk cId="4109778489" sldId="273"/>
            <ac:spMk id="27" creationId="{D7D12574-25F0-4BB1-AA48-9DE7527AF5F4}"/>
          </ac:spMkLst>
        </pc:spChg>
        <pc:spChg chg="add del">
          <ac:chgData name="Azim Pathan" userId="71d2ce7747a9763e" providerId="LiveId" clId="{81C28EE8-E08D-4684-BA57-5FED49F47C74}" dt="2022-12-07T10:43:35.199" v="6915" actId="26606"/>
          <ac:spMkLst>
            <pc:docMk/>
            <pc:sldMk cId="4109778489" sldId="273"/>
            <ac:spMk id="29" creationId="{A3473CF9-37EB-43E7-89EF-D2D1C53D1DAC}"/>
          </ac:spMkLst>
        </pc:spChg>
        <pc:spChg chg="add del">
          <ac:chgData name="Azim Pathan" userId="71d2ce7747a9763e" providerId="LiveId" clId="{81C28EE8-E08D-4684-BA57-5FED49F47C74}" dt="2022-12-07T10:43:35.199" v="6915" actId="26606"/>
          <ac:spMkLst>
            <pc:docMk/>
            <pc:sldMk cId="4109778489" sldId="273"/>
            <ac:spMk id="31" creationId="{586B4EF9-43BA-4655-A6FF-1D8E21574C95}"/>
          </ac:spMkLst>
        </pc:spChg>
        <pc:spChg chg="add del">
          <ac:chgData name="Azim Pathan" userId="71d2ce7747a9763e" providerId="LiveId" clId="{81C28EE8-E08D-4684-BA57-5FED49F47C74}" dt="2022-12-07T10:43:37.326" v="6917" actId="26606"/>
          <ac:spMkLst>
            <pc:docMk/>
            <pc:sldMk cId="4109778489" sldId="273"/>
            <ac:spMk id="33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10:43:37.326" v="6917" actId="26606"/>
          <ac:spMkLst>
            <pc:docMk/>
            <pc:sldMk cId="4109778489" sldId="273"/>
            <ac:spMk id="34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10:43:37.326" v="6917" actId="26606"/>
          <ac:spMkLst>
            <pc:docMk/>
            <pc:sldMk cId="4109778489" sldId="273"/>
            <ac:spMk id="35" creationId="{9825EEB4-E185-4371-A8FF-AF57010F7B03}"/>
          </ac:spMkLst>
        </pc:spChg>
        <pc:spChg chg="add del">
          <ac:chgData name="Azim Pathan" userId="71d2ce7747a9763e" providerId="LiveId" clId="{81C28EE8-E08D-4684-BA57-5FED49F47C74}" dt="2022-12-07T10:43:37.326" v="6917" actId="26606"/>
          <ac:spMkLst>
            <pc:docMk/>
            <pc:sldMk cId="4109778489" sldId="273"/>
            <ac:spMk id="36" creationId="{8EA2E5B2-7E46-41D7-993E-1472B65EDE2D}"/>
          </ac:spMkLst>
        </pc:spChg>
        <pc:spChg chg="add del">
          <ac:chgData name="Azim Pathan" userId="71d2ce7747a9763e" providerId="LiveId" clId="{81C28EE8-E08D-4684-BA57-5FED49F47C74}" dt="2022-12-07T10:43:37.326" v="6917" actId="26606"/>
          <ac:spMkLst>
            <pc:docMk/>
            <pc:sldMk cId="4109778489" sldId="273"/>
            <ac:spMk id="37" creationId="{789E161B-D345-4E9F-985D-649330815F57}"/>
          </ac:spMkLst>
        </pc:spChg>
        <pc:spChg chg="add">
          <ac:chgData name="Azim Pathan" userId="71d2ce7747a9763e" providerId="LiveId" clId="{81C28EE8-E08D-4684-BA57-5FED49F47C74}" dt="2022-12-07T10:43:37.332" v="6918" actId="26606"/>
          <ac:spMkLst>
            <pc:docMk/>
            <pc:sldMk cId="4109778489" sldId="273"/>
            <ac:spMk id="39" creationId="{614141FC-8189-47F8-821A-FC9A4E91E039}"/>
          </ac:spMkLst>
        </pc:spChg>
        <pc:spChg chg="add">
          <ac:chgData name="Azim Pathan" userId="71d2ce7747a9763e" providerId="LiveId" clId="{81C28EE8-E08D-4684-BA57-5FED49F47C74}" dt="2022-12-07T10:43:37.332" v="6918" actId="26606"/>
          <ac:spMkLst>
            <pc:docMk/>
            <pc:sldMk cId="4109778489" sldId="273"/>
            <ac:spMk id="40" creationId="{C062E60F-5CD4-4268-8359-8076634680E5}"/>
          </ac:spMkLst>
        </pc:spChg>
        <pc:spChg chg="add">
          <ac:chgData name="Azim Pathan" userId="71d2ce7747a9763e" providerId="LiveId" clId="{81C28EE8-E08D-4684-BA57-5FED49F47C74}" dt="2022-12-07T10:43:37.332" v="6918" actId="26606"/>
          <ac:spMkLst>
            <pc:docMk/>
            <pc:sldMk cId="4109778489" sldId="273"/>
            <ac:spMk id="41" creationId="{BB341EC3-1810-4D33-BA3F-E2D0AA0ECFB6}"/>
          </ac:spMkLst>
        </pc:spChg>
        <pc:spChg chg="add">
          <ac:chgData name="Azim Pathan" userId="71d2ce7747a9763e" providerId="LiveId" clId="{81C28EE8-E08D-4684-BA57-5FED49F47C74}" dt="2022-12-07T10:43:37.332" v="6918" actId="26606"/>
          <ac:spMkLst>
            <pc:docMk/>
            <pc:sldMk cId="4109778489" sldId="273"/>
            <ac:spMk id="42" creationId="{10127CDE-2B99-47A8-BB3C-7D17519105E0}"/>
          </ac:spMkLst>
        </pc:spChg>
        <pc:picChg chg="add mod ord">
          <ac:chgData name="Azim Pathan" userId="71d2ce7747a9763e" providerId="LiveId" clId="{81C28EE8-E08D-4684-BA57-5FED49F47C74}" dt="2022-12-07T10:43:44.830" v="6923" actId="1076"/>
          <ac:picMkLst>
            <pc:docMk/>
            <pc:sldMk cId="4109778489" sldId="273"/>
            <ac:picMk id="4" creationId="{838C4F73-C167-73A7-9878-D2C80B7D7D80}"/>
          </ac:picMkLst>
        </pc:picChg>
        <pc:picChg chg="add del mod">
          <ac:chgData name="Azim Pathan" userId="71d2ce7747a9763e" providerId="LiveId" clId="{81C28EE8-E08D-4684-BA57-5FED49F47C74}" dt="2022-12-07T09:38:51.499" v="5337" actId="21"/>
          <ac:picMkLst>
            <pc:docMk/>
            <pc:sldMk cId="4109778489" sldId="273"/>
            <ac:picMk id="5" creationId="{045B1B87-23E8-BB56-A511-74744C28A593}"/>
          </ac:picMkLst>
        </pc:picChg>
        <pc:picChg chg="add mod ord">
          <ac:chgData name="Azim Pathan" userId="71d2ce7747a9763e" providerId="LiveId" clId="{81C28EE8-E08D-4684-BA57-5FED49F47C74}" dt="2022-12-07T10:43:46.387" v="6924" actId="1076"/>
          <ac:picMkLst>
            <pc:docMk/>
            <pc:sldMk cId="4109778489" sldId="273"/>
            <ac:picMk id="8" creationId="{3F863B09-91A0-0346-7E04-E8F9BBC7FC1D}"/>
          </ac:picMkLst>
        </pc:picChg>
        <pc:picChg chg="add mod">
          <ac:chgData name="Azim Pathan" userId="71d2ce7747a9763e" providerId="LiveId" clId="{81C28EE8-E08D-4684-BA57-5FED49F47C74}" dt="2022-12-07T10:43:49.018" v="6925" actId="1076"/>
          <ac:picMkLst>
            <pc:docMk/>
            <pc:sldMk cId="4109778489" sldId="273"/>
            <ac:picMk id="9" creationId="{85BF66F0-CCA8-89B5-4977-C2CFBDB0670D}"/>
          </ac:picMkLst>
        </pc:picChg>
      </pc:sldChg>
      <pc:sldChg chg="add del">
        <pc:chgData name="Azim Pathan" userId="71d2ce7747a9763e" providerId="LiveId" clId="{81C28EE8-E08D-4684-BA57-5FED49F47C74}" dt="2022-12-07T09:38:07.339" v="5298" actId="47"/>
        <pc:sldMkLst>
          <pc:docMk/>
          <pc:sldMk cId="1398459004" sldId="274"/>
        </pc:sldMkLst>
      </pc:sldChg>
      <pc:sldChg chg="addSp delSp modSp new mod">
        <pc:chgData name="Azim Pathan" userId="71d2ce7747a9763e" providerId="LiveId" clId="{81C28EE8-E08D-4684-BA57-5FED49F47C74}" dt="2022-12-07T11:43:48.876" v="10022" actId="1076"/>
        <pc:sldMkLst>
          <pc:docMk/>
          <pc:sldMk cId="1978301265" sldId="274"/>
        </pc:sldMkLst>
        <pc:spChg chg="mod">
          <ac:chgData name="Azim Pathan" userId="71d2ce7747a9763e" providerId="LiveId" clId="{81C28EE8-E08D-4684-BA57-5FED49F47C74}" dt="2022-12-07T11:30:23.626" v="9321" actId="207"/>
          <ac:spMkLst>
            <pc:docMk/>
            <pc:sldMk cId="1978301265" sldId="274"/>
            <ac:spMk id="2" creationId="{56A1F41E-7C04-75C2-3F60-2B5DC6FD2EDA}"/>
          </ac:spMkLst>
        </pc:spChg>
        <pc:spChg chg="del">
          <ac:chgData name="Azim Pathan" userId="71d2ce7747a9763e" providerId="LiveId" clId="{81C28EE8-E08D-4684-BA57-5FED49F47C74}" dt="2022-12-07T09:40:22.965" v="5398"/>
          <ac:spMkLst>
            <pc:docMk/>
            <pc:sldMk cId="1978301265" sldId="274"/>
            <ac:spMk id="3" creationId="{59E5C36B-8BA6-952D-52DA-7379144B9395}"/>
          </ac:spMkLst>
        </pc:spChg>
        <pc:spChg chg="add del mod">
          <ac:chgData name="Azim Pathan" userId="71d2ce7747a9763e" providerId="LiveId" clId="{81C28EE8-E08D-4684-BA57-5FED49F47C74}" dt="2022-12-07T09:39:45.105" v="5396" actId="21"/>
          <ac:spMkLst>
            <pc:docMk/>
            <pc:sldMk cId="1978301265" sldId="274"/>
            <ac:spMk id="5" creationId="{271DDEC0-21A0-A046-5E4C-BA3B11FB8C2F}"/>
          </ac:spMkLst>
        </pc:spChg>
        <pc:spChg chg="add del mod">
          <ac:chgData name="Azim Pathan" userId="71d2ce7747a9763e" providerId="LiveId" clId="{81C28EE8-E08D-4684-BA57-5FED49F47C74}" dt="2022-12-07T09:39:45.105" v="5396" actId="21"/>
          <ac:spMkLst>
            <pc:docMk/>
            <pc:sldMk cId="1978301265" sldId="274"/>
            <ac:spMk id="6" creationId="{5292723A-DA26-11EA-B5F8-DD22BD5A4BAF}"/>
          </ac:spMkLst>
        </pc:spChg>
        <pc:spChg chg="add del mod">
          <ac:chgData name="Azim Pathan" userId="71d2ce7747a9763e" providerId="LiveId" clId="{81C28EE8-E08D-4684-BA57-5FED49F47C74}" dt="2022-12-07T09:43:08.669" v="5416" actId="21"/>
          <ac:spMkLst>
            <pc:docMk/>
            <pc:sldMk cId="1978301265" sldId="274"/>
            <ac:spMk id="7" creationId="{86ECE12F-4E29-277E-9742-4233B4B291FB}"/>
          </ac:spMkLst>
        </pc:spChg>
        <pc:spChg chg="add del mod">
          <ac:chgData name="Azim Pathan" userId="71d2ce7747a9763e" providerId="LiveId" clId="{81C28EE8-E08D-4684-BA57-5FED49F47C74}" dt="2022-12-07T09:43:08.669" v="5416" actId="21"/>
          <ac:spMkLst>
            <pc:docMk/>
            <pc:sldMk cId="1978301265" sldId="274"/>
            <ac:spMk id="8" creationId="{3B46429B-F607-ED12-DDF8-5AE6FDF3F733}"/>
          </ac:spMkLst>
        </pc:spChg>
        <pc:spChg chg="add del mod">
          <ac:chgData name="Azim Pathan" userId="71d2ce7747a9763e" providerId="LiveId" clId="{81C28EE8-E08D-4684-BA57-5FED49F47C74}" dt="2022-12-07T09:42:47.854" v="5408" actId="478"/>
          <ac:spMkLst>
            <pc:docMk/>
            <pc:sldMk cId="1978301265" sldId="274"/>
            <ac:spMk id="11" creationId="{8C486F3C-E268-4D74-2A3A-A81D9AE72360}"/>
          </ac:spMkLst>
        </pc:spChg>
        <pc:spChg chg="add del mod">
          <ac:chgData name="Azim Pathan" userId="71d2ce7747a9763e" providerId="LiveId" clId="{81C28EE8-E08D-4684-BA57-5FED49F47C74}" dt="2022-12-07T11:43:43.109" v="10018" actId="21"/>
          <ac:spMkLst>
            <pc:docMk/>
            <pc:sldMk cId="1978301265" sldId="274"/>
            <ac:spMk id="16" creationId="{1F6FFA03-F5BA-CD23-E8C8-984177E9BE2A}"/>
          </ac:spMkLst>
        </pc:spChg>
        <pc:spChg chg="add del mod">
          <ac:chgData name="Azim Pathan" userId="71d2ce7747a9763e" providerId="LiveId" clId="{81C28EE8-E08D-4684-BA57-5FED49F47C74}" dt="2022-12-07T11:43:45.832" v="10020" actId="478"/>
          <ac:spMkLst>
            <pc:docMk/>
            <pc:sldMk cId="1978301265" sldId="274"/>
            <ac:spMk id="17" creationId="{D6F821A1-AD2A-B8FB-B977-346288C1F91B}"/>
          </ac:spMkLst>
        </pc:spChg>
        <pc:spChg chg="add mod">
          <ac:chgData name="Azim Pathan" userId="71d2ce7747a9763e" providerId="LiveId" clId="{81C28EE8-E08D-4684-BA57-5FED49F47C74}" dt="2022-12-07T11:43:44.334" v="10019"/>
          <ac:spMkLst>
            <pc:docMk/>
            <pc:sldMk cId="1978301265" sldId="274"/>
            <ac:spMk id="20" creationId="{51F131D6-00E8-7427-9700-A9F41A50C04C}"/>
          </ac:spMkLst>
        </pc:spChg>
        <pc:spChg chg="add mod">
          <ac:chgData name="Azim Pathan" userId="71d2ce7747a9763e" providerId="LiveId" clId="{81C28EE8-E08D-4684-BA57-5FED49F47C74}" dt="2022-12-07T11:43:48.876" v="10022" actId="1076"/>
          <ac:spMkLst>
            <pc:docMk/>
            <pc:sldMk cId="1978301265" sldId="274"/>
            <ac:spMk id="21" creationId="{795795F4-CE40-C03D-1D71-17D461CEE2F4}"/>
          </ac:spMkLst>
        </pc:spChg>
        <pc:picChg chg="add del mod">
          <ac:chgData name="Azim Pathan" userId="71d2ce7747a9763e" providerId="LiveId" clId="{81C28EE8-E08D-4684-BA57-5FED49F47C74}" dt="2022-12-07T09:43:08.669" v="5416" actId="21"/>
          <ac:picMkLst>
            <pc:docMk/>
            <pc:sldMk cId="1978301265" sldId="274"/>
            <ac:picMk id="4" creationId="{7A8C3237-C11C-CE19-BA1D-216B7EF889CB}"/>
          </ac:picMkLst>
        </pc:picChg>
        <pc:picChg chg="add del mod modCrop">
          <ac:chgData name="Azim Pathan" userId="71d2ce7747a9763e" providerId="LiveId" clId="{81C28EE8-E08D-4684-BA57-5FED49F47C74}" dt="2022-12-07T09:40:45.135" v="5407" actId="478"/>
          <ac:picMkLst>
            <pc:docMk/>
            <pc:sldMk cId="1978301265" sldId="274"/>
            <ac:picMk id="9" creationId="{47A623BB-D2A7-5264-C682-AF44AB3C89C2}"/>
          </ac:picMkLst>
        </pc:picChg>
        <pc:picChg chg="add mod modCrop">
          <ac:chgData name="Azim Pathan" userId="71d2ce7747a9763e" providerId="LiveId" clId="{81C28EE8-E08D-4684-BA57-5FED49F47C74}" dt="2022-12-07T11:43:39.590" v="10017" actId="1076"/>
          <ac:picMkLst>
            <pc:docMk/>
            <pc:sldMk cId="1978301265" sldId="274"/>
            <ac:picMk id="13" creationId="{903020CF-8034-F649-63CC-7B184C1AC3B9}"/>
          </ac:picMkLst>
        </pc:picChg>
        <pc:picChg chg="add mod">
          <ac:chgData name="Azim Pathan" userId="71d2ce7747a9763e" providerId="LiveId" clId="{81C28EE8-E08D-4684-BA57-5FED49F47C74}" dt="2022-12-07T11:19:21.953" v="8446" actId="1440"/>
          <ac:picMkLst>
            <pc:docMk/>
            <pc:sldMk cId="1978301265" sldId="274"/>
            <ac:picMk id="15" creationId="{87C9D007-A2B2-255C-A608-338CA36EDE11}"/>
          </ac:picMkLst>
        </pc:picChg>
        <pc:picChg chg="add mod">
          <ac:chgData name="Azim Pathan" userId="71d2ce7747a9763e" providerId="LiveId" clId="{81C28EE8-E08D-4684-BA57-5FED49F47C74}" dt="2022-12-07T11:19:21.953" v="8446" actId="1440"/>
          <ac:picMkLst>
            <pc:docMk/>
            <pc:sldMk cId="1978301265" sldId="274"/>
            <ac:picMk id="19" creationId="{438D8162-E544-1704-1FA6-A010B2FE3950}"/>
          </ac:picMkLst>
        </pc:picChg>
      </pc:sldChg>
      <pc:sldChg chg="addSp delSp modSp new mod">
        <pc:chgData name="Azim Pathan" userId="71d2ce7747a9763e" providerId="LiveId" clId="{81C28EE8-E08D-4684-BA57-5FED49F47C74}" dt="2022-12-07T11:30:16.059" v="9320" actId="207"/>
        <pc:sldMkLst>
          <pc:docMk/>
          <pc:sldMk cId="1687530678" sldId="275"/>
        </pc:sldMkLst>
        <pc:spChg chg="mod">
          <ac:chgData name="Azim Pathan" userId="71d2ce7747a9763e" providerId="LiveId" clId="{81C28EE8-E08D-4684-BA57-5FED49F47C74}" dt="2022-12-07T11:30:16.059" v="9320" actId="207"/>
          <ac:spMkLst>
            <pc:docMk/>
            <pc:sldMk cId="1687530678" sldId="275"/>
            <ac:spMk id="2" creationId="{2C565A97-0775-C080-C12F-8201CD583078}"/>
          </ac:spMkLst>
        </pc:spChg>
        <pc:spChg chg="del">
          <ac:chgData name="Azim Pathan" userId="71d2ce7747a9763e" providerId="LiveId" clId="{81C28EE8-E08D-4684-BA57-5FED49F47C74}" dt="2022-12-07T09:43:23.243" v="5423" actId="478"/>
          <ac:spMkLst>
            <pc:docMk/>
            <pc:sldMk cId="1687530678" sldId="275"/>
            <ac:spMk id="3" creationId="{A6F4B915-8AEA-4240-6BE7-BAD1D73BE5A7}"/>
          </ac:spMkLst>
        </pc:spChg>
        <pc:spChg chg="add mod">
          <ac:chgData name="Azim Pathan" userId="71d2ce7747a9763e" providerId="LiveId" clId="{81C28EE8-E08D-4684-BA57-5FED49F47C74}" dt="2022-12-07T10:37:11.048" v="6813" actId="1076"/>
          <ac:spMkLst>
            <pc:docMk/>
            <pc:sldMk cId="1687530678" sldId="275"/>
            <ac:spMk id="5" creationId="{AD4C128B-25F8-BDF6-4AAA-EAE844E1EF8C}"/>
          </ac:spMkLst>
        </pc:spChg>
        <pc:spChg chg="add del mod">
          <ac:chgData name="Azim Pathan" userId="71d2ce7747a9763e" providerId="LiveId" clId="{81C28EE8-E08D-4684-BA57-5FED49F47C74}" dt="2022-12-07T10:34:31.452" v="6699" actId="478"/>
          <ac:spMkLst>
            <pc:docMk/>
            <pc:sldMk cId="1687530678" sldId="275"/>
            <ac:spMk id="6" creationId="{ACAFBBC9-E79A-9D8B-6746-6EF1AD5436E4}"/>
          </ac:spMkLst>
        </pc:spChg>
        <pc:spChg chg="add mod">
          <ac:chgData name="Azim Pathan" userId="71d2ce7747a9763e" providerId="LiveId" clId="{81C28EE8-E08D-4684-BA57-5FED49F47C74}" dt="2022-12-07T10:38:03.341" v="6880" actId="1076"/>
          <ac:spMkLst>
            <pc:docMk/>
            <pc:sldMk cId="1687530678" sldId="275"/>
            <ac:spMk id="9" creationId="{3EAF8320-729E-CA93-98C1-ABECCF3D4D0E}"/>
          </ac:spMkLst>
        </pc:spChg>
        <pc:spChg chg="add mod">
          <ac:chgData name="Azim Pathan" userId="71d2ce7747a9763e" providerId="LiveId" clId="{81C28EE8-E08D-4684-BA57-5FED49F47C74}" dt="2022-12-07T10:38:02.310" v="6879" actId="1076"/>
          <ac:spMkLst>
            <pc:docMk/>
            <pc:sldMk cId="1687530678" sldId="275"/>
            <ac:spMk id="10" creationId="{6B1BEA15-1B73-5773-5930-44B08695E746}"/>
          </ac:spMkLst>
        </pc:spChg>
        <pc:spChg chg="add mod">
          <ac:chgData name="Azim Pathan" userId="71d2ce7747a9763e" providerId="LiveId" clId="{81C28EE8-E08D-4684-BA57-5FED49F47C74}" dt="2022-12-07T10:42:06.265" v="6900" actId="1076"/>
          <ac:spMkLst>
            <pc:docMk/>
            <pc:sldMk cId="1687530678" sldId="275"/>
            <ac:spMk id="11" creationId="{AEEECB80-CE9B-A4B5-0452-72DA2F06F919}"/>
          </ac:spMkLst>
        </pc:spChg>
        <pc:spChg chg="add mod">
          <ac:chgData name="Azim Pathan" userId="71d2ce7747a9763e" providerId="LiveId" clId="{81C28EE8-E08D-4684-BA57-5FED49F47C74}" dt="2022-12-07T10:38:43.337" v="6890" actId="20577"/>
          <ac:spMkLst>
            <pc:docMk/>
            <pc:sldMk cId="1687530678" sldId="275"/>
            <ac:spMk id="12" creationId="{C5F3D372-2574-8B13-2E15-34AB37A69473}"/>
          </ac:spMkLst>
        </pc:spChg>
        <pc:picChg chg="add mod modCrop">
          <ac:chgData name="Azim Pathan" userId="71d2ce7747a9763e" providerId="LiveId" clId="{81C28EE8-E08D-4684-BA57-5FED49F47C74}" dt="2022-12-07T10:37:08.729" v="6812" actId="1076"/>
          <ac:picMkLst>
            <pc:docMk/>
            <pc:sldMk cId="1687530678" sldId="275"/>
            <ac:picMk id="4" creationId="{1FB43D66-9ECC-047B-3E1B-0062E555FF7B}"/>
          </ac:picMkLst>
        </pc:picChg>
        <pc:picChg chg="add mod">
          <ac:chgData name="Azim Pathan" userId="71d2ce7747a9763e" providerId="LiveId" clId="{81C28EE8-E08D-4684-BA57-5FED49F47C74}" dt="2022-12-07T10:41:34.995" v="6892" actId="14100"/>
          <ac:picMkLst>
            <pc:docMk/>
            <pc:sldMk cId="1687530678" sldId="275"/>
            <ac:picMk id="8" creationId="{18C9237D-2AAA-4470-6E50-76429D828577}"/>
          </ac:picMkLst>
        </pc:picChg>
      </pc:sldChg>
      <pc:sldChg chg="addSp delSp modSp new mod setBg modAnim">
        <pc:chgData name="Azim Pathan" userId="71d2ce7747a9763e" providerId="LiveId" clId="{81C28EE8-E08D-4684-BA57-5FED49F47C74}" dt="2022-12-07T09:53:09.823" v="5547"/>
        <pc:sldMkLst>
          <pc:docMk/>
          <pc:sldMk cId="371470244" sldId="276"/>
        </pc:sldMkLst>
        <pc:spChg chg="mod">
          <ac:chgData name="Azim Pathan" userId="71d2ce7747a9763e" providerId="LiveId" clId="{81C28EE8-E08D-4684-BA57-5FED49F47C74}" dt="2022-12-07T09:52:49.759" v="5543" actId="26606"/>
          <ac:spMkLst>
            <pc:docMk/>
            <pc:sldMk cId="371470244" sldId="276"/>
            <ac:spMk id="2" creationId="{59A15FD9-E1BD-7A52-9175-3968C298C8D2}"/>
          </ac:spMkLst>
        </pc:spChg>
        <pc:spChg chg="del">
          <ac:chgData name="Azim Pathan" userId="71d2ce7747a9763e" providerId="LiveId" clId="{81C28EE8-E08D-4684-BA57-5FED49F47C74}" dt="2022-12-07T09:49:02.710" v="5513"/>
          <ac:spMkLst>
            <pc:docMk/>
            <pc:sldMk cId="371470244" sldId="276"/>
            <ac:spMk id="3" creationId="{F3B16C2C-D597-CB2A-7DEC-47A60B9034CE}"/>
          </ac:spMkLst>
        </pc:spChg>
        <pc:spChg chg="add del">
          <ac:chgData name="Azim Pathan" userId="71d2ce7747a9763e" providerId="LiveId" clId="{81C28EE8-E08D-4684-BA57-5FED49F47C74}" dt="2022-12-07T09:52:49.759" v="5543" actId="26606"/>
          <ac:spMkLst>
            <pc:docMk/>
            <pc:sldMk cId="371470244" sldId="276"/>
            <ac:spMk id="3078" creationId="{A58C969B-5D8A-03A2-80DC-4930BDB6AE21}"/>
          </ac:spMkLst>
        </pc:spChg>
        <pc:spChg chg="add del">
          <ac:chgData name="Azim Pathan" userId="71d2ce7747a9763e" providerId="LiveId" clId="{81C28EE8-E08D-4684-BA57-5FED49F47C74}" dt="2022-12-07T09:52:49.759" v="5543" actId="26606"/>
          <ac:spMkLst>
            <pc:docMk/>
            <pc:sldMk cId="371470244" sldId="276"/>
            <ac:spMk id="3081" creationId="{614141FC-8189-47F8-821A-FC9A4E91E039}"/>
          </ac:spMkLst>
        </pc:spChg>
        <pc:spChg chg="add del">
          <ac:chgData name="Azim Pathan" userId="71d2ce7747a9763e" providerId="LiveId" clId="{81C28EE8-E08D-4684-BA57-5FED49F47C74}" dt="2022-12-07T09:52:49.759" v="5543" actId="26606"/>
          <ac:spMkLst>
            <pc:docMk/>
            <pc:sldMk cId="371470244" sldId="276"/>
            <ac:spMk id="3083" creationId="{C062E60F-5CD4-4268-8359-8076634680E5}"/>
          </ac:spMkLst>
        </pc:spChg>
        <pc:spChg chg="add del">
          <ac:chgData name="Azim Pathan" userId="71d2ce7747a9763e" providerId="LiveId" clId="{81C28EE8-E08D-4684-BA57-5FED49F47C74}" dt="2022-12-07T09:52:49.759" v="5543" actId="26606"/>
          <ac:spMkLst>
            <pc:docMk/>
            <pc:sldMk cId="371470244" sldId="276"/>
            <ac:spMk id="3085" creationId="{BB341EC3-1810-4D33-BA3F-E2D0AA0ECFB6}"/>
          </ac:spMkLst>
        </pc:spChg>
        <pc:spChg chg="add del">
          <ac:chgData name="Azim Pathan" userId="71d2ce7747a9763e" providerId="LiveId" clId="{81C28EE8-E08D-4684-BA57-5FED49F47C74}" dt="2022-12-07T09:52:49.759" v="5543" actId="26606"/>
          <ac:spMkLst>
            <pc:docMk/>
            <pc:sldMk cId="371470244" sldId="276"/>
            <ac:spMk id="3087" creationId="{10127CDE-2B99-47A8-BB3C-7D17519105E0}"/>
          </ac:spMkLst>
        </pc:spChg>
        <pc:picChg chg="add mod ord">
          <ac:chgData name="Azim Pathan" userId="71d2ce7747a9763e" providerId="LiveId" clId="{81C28EE8-E08D-4684-BA57-5FED49F47C74}" dt="2022-12-07T09:53:06.824" v="5546" actId="1076"/>
          <ac:picMkLst>
            <pc:docMk/>
            <pc:sldMk cId="371470244" sldId="276"/>
            <ac:picMk id="5" creationId="{4FCB224D-9632-A7D9-2AF7-8834D4CE1CDE}"/>
          </ac:picMkLst>
        </pc:picChg>
        <pc:picChg chg="add mod">
          <ac:chgData name="Azim Pathan" userId="71d2ce7747a9763e" providerId="LiveId" clId="{81C28EE8-E08D-4684-BA57-5FED49F47C74}" dt="2022-12-07T09:52:49.759" v="5543" actId="26606"/>
          <ac:picMkLst>
            <pc:docMk/>
            <pc:sldMk cId="371470244" sldId="276"/>
            <ac:picMk id="6" creationId="{B28A81C1-1918-927E-C9B3-33B6A87A5808}"/>
          </ac:picMkLst>
        </pc:picChg>
        <pc:picChg chg="add mod ord">
          <ac:chgData name="Azim Pathan" userId="71d2ce7747a9763e" providerId="LiveId" clId="{81C28EE8-E08D-4684-BA57-5FED49F47C74}" dt="2022-12-07T09:52:49.759" v="5543" actId="26606"/>
          <ac:picMkLst>
            <pc:docMk/>
            <pc:sldMk cId="371470244" sldId="276"/>
            <ac:picMk id="3074" creationId="{3359BD7C-C30A-37FE-EC82-3C4687737C01}"/>
          </ac:picMkLst>
        </pc:picChg>
        <pc:picChg chg="add del mod">
          <ac:chgData name="Azim Pathan" userId="71d2ce7747a9763e" providerId="LiveId" clId="{81C28EE8-E08D-4684-BA57-5FED49F47C74}" dt="2022-12-07T09:49:26.287" v="5518"/>
          <ac:picMkLst>
            <pc:docMk/>
            <pc:sldMk cId="371470244" sldId="276"/>
            <ac:picMk id="3076" creationId="{F194F596-8456-CA63-E9B0-A0806A7BDB50}"/>
          </ac:picMkLst>
        </pc:picChg>
      </pc:sldChg>
      <pc:sldChg chg="addSp delSp modSp new mod setBg modAnim">
        <pc:chgData name="Azim Pathan" userId="71d2ce7747a9763e" providerId="LiveId" clId="{81C28EE8-E08D-4684-BA57-5FED49F47C74}" dt="2022-12-07T11:33:22.406" v="9350" actId="207"/>
        <pc:sldMkLst>
          <pc:docMk/>
          <pc:sldMk cId="2135770877" sldId="277"/>
        </pc:sldMkLst>
        <pc:spChg chg="mod">
          <ac:chgData name="Azim Pathan" userId="71d2ce7747a9763e" providerId="LiveId" clId="{81C28EE8-E08D-4684-BA57-5FED49F47C74}" dt="2022-12-07T11:33:22.406" v="9350" actId="207"/>
          <ac:spMkLst>
            <pc:docMk/>
            <pc:sldMk cId="2135770877" sldId="277"/>
            <ac:spMk id="2" creationId="{053CF287-2A8B-F03B-98A1-1C4C0BBE5BD7}"/>
          </ac:spMkLst>
        </pc:spChg>
        <pc:spChg chg="del">
          <ac:chgData name="Azim Pathan" userId="71d2ce7747a9763e" providerId="LiveId" clId="{81C28EE8-E08D-4684-BA57-5FED49F47C74}" dt="2022-12-07T10:00:52.428" v="5589"/>
          <ac:spMkLst>
            <pc:docMk/>
            <pc:sldMk cId="2135770877" sldId="277"/>
            <ac:spMk id="3" creationId="{B14ED2B0-84D3-36D5-80E4-39B00224777E}"/>
          </ac:spMkLst>
        </pc:spChg>
        <pc:spChg chg="add del mod">
          <ac:chgData name="Azim Pathan" userId="71d2ce7747a9763e" providerId="LiveId" clId="{81C28EE8-E08D-4684-BA57-5FED49F47C74}" dt="2022-12-07T10:02:10.911" v="5757"/>
          <ac:spMkLst>
            <pc:docMk/>
            <pc:sldMk cId="2135770877" sldId="277"/>
            <ac:spMk id="5" creationId="{76BA342D-3E46-8C4D-CA3D-C8A4D7DB86B9}"/>
          </ac:spMkLst>
        </pc:spChg>
        <pc:spChg chg="add del">
          <ac:chgData name="Azim Pathan" userId="71d2ce7747a9763e" providerId="LiveId" clId="{81C28EE8-E08D-4684-BA57-5FED49F47C74}" dt="2022-12-07T10:29:56.326" v="6633" actId="26606"/>
          <ac:spMkLst>
            <pc:docMk/>
            <pc:sldMk cId="2135770877" sldId="277"/>
            <ac:spMk id="5126" creationId="{C4033E2F-5A15-1268-EC2C-5AF9B153D8FA}"/>
          </ac:spMkLst>
        </pc:spChg>
        <pc:spChg chg="add del">
          <ac:chgData name="Azim Pathan" userId="71d2ce7747a9763e" providerId="LiveId" clId="{81C28EE8-E08D-4684-BA57-5FED49F47C74}" dt="2022-12-07T10:29:56.326" v="6633" actId="26606"/>
          <ac:spMkLst>
            <pc:docMk/>
            <pc:sldMk cId="2135770877" sldId="277"/>
            <ac:spMk id="5129" creationId="{93062723-6941-4ABE-8146-AC6FA530BA4C}"/>
          </ac:spMkLst>
        </pc:spChg>
        <pc:spChg chg="add del">
          <ac:chgData name="Azim Pathan" userId="71d2ce7747a9763e" providerId="LiveId" clId="{81C28EE8-E08D-4684-BA57-5FED49F47C74}" dt="2022-12-07T10:29:56.326" v="6633" actId="26606"/>
          <ac:spMkLst>
            <pc:docMk/>
            <pc:sldMk cId="2135770877" sldId="277"/>
            <ac:spMk id="5131" creationId="{917859B3-4C91-478D-929D-BB6433F90849}"/>
          </ac:spMkLst>
        </pc:spChg>
        <pc:spChg chg="add del">
          <ac:chgData name="Azim Pathan" userId="71d2ce7747a9763e" providerId="LiveId" clId="{81C28EE8-E08D-4684-BA57-5FED49F47C74}" dt="2022-12-07T10:29:56.326" v="6633" actId="26606"/>
          <ac:spMkLst>
            <pc:docMk/>
            <pc:sldMk cId="2135770877" sldId="277"/>
            <ac:spMk id="5133" creationId="{6283FBD2-A663-469F-855C-06D86E3C1161}"/>
          </ac:spMkLst>
        </pc:spChg>
        <pc:spChg chg="add del">
          <ac:chgData name="Azim Pathan" userId="71d2ce7747a9763e" providerId="LiveId" clId="{81C28EE8-E08D-4684-BA57-5FED49F47C74}" dt="2022-12-07T10:29:56.326" v="6633" actId="26606"/>
          <ac:spMkLst>
            <pc:docMk/>
            <pc:sldMk cId="2135770877" sldId="277"/>
            <ac:spMk id="5135" creationId="{8A1279FC-7441-4E55-B082-2774E6316482}"/>
          </ac:spMkLst>
        </pc:spChg>
        <pc:picChg chg="add mod ord modCrop">
          <ac:chgData name="Azim Pathan" userId="71d2ce7747a9763e" providerId="LiveId" clId="{81C28EE8-E08D-4684-BA57-5FED49F47C74}" dt="2022-12-07T10:31:47.014" v="6672" actId="14861"/>
          <ac:picMkLst>
            <pc:docMk/>
            <pc:sldMk cId="2135770877" sldId="277"/>
            <ac:picMk id="4" creationId="{3E26C92A-78B8-D32B-A245-B0655A067F98}"/>
          </ac:picMkLst>
        </pc:picChg>
        <pc:picChg chg="add del mod ord">
          <ac:chgData name="Azim Pathan" userId="71d2ce7747a9763e" providerId="LiveId" clId="{81C28EE8-E08D-4684-BA57-5FED49F47C74}" dt="2022-12-07T10:30:24.724" v="6646" actId="21"/>
          <ac:picMkLst>
            <pc:docMk/>
            <pc:sldMk cId="2135770877" sldId="277"/>
            <ac:picMk id="7" creationId="{CBF6B482-D25D-1F7B-3B06-1250C869AF5E}"/>
          </ac:picMkLst>
        </pc:picChg>
        <pc:picChg chg="add del mod">
          <ac:chgData name="Azim Pathan" userId="71d2ce7747a9763e" providerId="LiveId" clId="{81C28EE8-E08D-4684-BA57-5FED49F47C74}" dt="2022-12-07T10:30:24.724" v="6646" actId="21"/>
          <ac:picMkLst>
            <pc:docMk/>
            <pc:sldMk cId="2135770877" sldId="277"/>
            <ac:picMk id="9" creationId="{A3F7A9B3-FB6B-4682-2DA8-152AA1D71FC9}"/>
          </ac:picMkLst>
        </pc:picChg>
        <pc:picChg chg="add del mod">
          <ac:chgData name="Azim Pathan" userId="71d2ce7747a9763e" providerId="LiveId" clId="{81C28EE8-E08D-4684-BA57-5FED49F47C74}" dt="2022-12-07T10:32:55.640" v="6686" actId="21"/>
          <ac:picMkLst>
            <pc:docMk/>
            <pc:sldMk cId="2135770877" sldId="277"/>
            <ac:picMk id="10" creationId="{0838E2B2-51F6-F0F1-CC46-15579D8539DB}"/>
          </ac:picMkLst>
        </pc:picChg>
        <pc:picChg chg="add del mod">
          <ac:chgData name="Azim Pathan" userId="71d2ce7747a9763e" providerId="LiveId" clId="{81C28EE8-E08D-4684-BA57-5FED49F47C74}" dt="2022-12-07T10:32:55.640" v="6686" actId="21"/>
          <ac:picMkLst>
            <pc:docMk/>
            <pc:sldMk cId="2135770877" sldId="277"/>
            <ac:picMk id="11" creationId="{8B52BE57-1E0E-CACF-805A-225840E80525}"/>
          </ac:picMkLst>
        </pc:picChg>
        <pc:picChg chg="add mod">
          <ac:chgData name="Azim Pathan" userId="71d2ce7747a9763e" providerId="LiveId" clId="{81C28EE8-E08D-4684-BA57-5FED49F47C74}" dt="2022-12-07T10:34:12.497" v="6697" actId="1076"/>
          <ac:picMkLst>
            <pc:docMk/>
            <pc:sldMk cId="2135770877" sldId="277"/>
            <ac:picMk id="12" creationId="{302F3C30-A370-4A6E-0389-E4A5807DCE13}"/>
          </ac:picMkLst>
        </pc:picChg>
        <pc:picChg chg="add mod">
          <ac:chgData name="Azim Pathan" userId="71d2ce7747a9763e" providerId="LiveId" clId="{81C28EE8-E08D-4684-BA57-5FED49F47C74}" dt="2022-12-07T10:34:13.300" v="6698" actId="1076"/>
          <ac:picMkLst>
            <pc:docMk/>
            <pc:sldMk cId="2135770877" sldId="277"/>
            <ac:picMk id="13" creationId="{B3C60AA9-D937-B183-5BDF-0CE4B7C06208}"/>
          </ac:picMkLst>
        </pc:picChg>
        <pc:picChg chg="add mod">
          <ac:chgData name="Azim Pathan" userId="71d2ce7747a9763e" providerId="LiveId" clId="{81C28EE8-E08D-4684-BA57-5FED49F47C74}" dt="2022-12-07T10:34:01.276" v="6696" actId="14861"/>
          <ac:picMkLst>
            <pc:docMk/>
            <pc:sldMk cId="2135770877" sldId="277"/>
            <ac:picMk id="5122" creationId="{0445502D-0992-4765-D5BC-779814EABF37}"/>
          </ac:picMkLst>
        </pc:picChg>
      </pc:sldChg>
      <pc:sldChg chg="addSp delSp modSp add del mod setBg addAnim delAnim">
        <pc:chgData name="Azim Pathan" userId="71d2ce7747a9763e" providerId="LiveId" clId="{81C28EE8-E08D-4684-BA57-5FED49F47C74}" dt="2022-12-07T10:19:45.100" v="6112" actId="47"/>
        <pc:sldMkLst>
          <pc:docMk/>
          <pc:sldMk cId="3608217014" sldId="278"/>
        </pc:sldMkLst>
        <pc:spChg chg="mod ord">
          <ac:chgData name="Azim Pathan" userId="71d2ce7747a9763e" providerId="LiveId" clId="{81C28EE8-E08D-4684-BA57-5FED49F47C74}" dt="2022-12-07T10:16:39.839" v="5971" actId="26606"/>
          <ac:spMkLst>
            <pc:docMk/>
            <pc:sldMk cId="3608217014" sldId="278"/>
            <ac:spMk id="2" creationId="{053CF287-2A8B-F03B-98A1-1C4C0BBE5BD7}"/>
          </ac:spMkLst>
        </pc:spChg>
        <pc:spChg chg="add del mod">
          <ac:chgData name="Azim Pathan" userId="71d2ce7747a9763e" providerId="LiveId" clId="{81C28EE8-E08D-4684-BA57-5FED49F47C74}" dt="2022-12-07T10:13:37.747" v="5825" actId="478"/>
          <ac:spMkLst>
            <pc:docMk/>
            <pc:sldMk cId="3608217014" sldId="278"/>
            <ac:spMk id="5" creationId="{F73B9822-2906-67ED-C3CE-9BBF9857C8A3}"/>
          </ac:spMkLst>
        </pc:spChg>
        <pc:spChg chg="add del">
          <ac:chgData name="Azim Pathan" userId="71d2ce7747a9763e" providerId="LiveId" clId="{81C28EE8-E08D-4684-BA57-5FED49F47C74}" dt="2022-12-07T10:14:20.201" v="5930" actId="26606"/>
          <ac:spMkLst>
            <pc:docMk/>
            <pc:sldMk cId="3608217014" sldId="278"/>
            <ac:spMk id="13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10:14:20.201" v="5930" actId="26606"/>
          <ac:spMkLst>
            <pc:docMk/>
            <pc:sldMk cId="3608217014" sldId="278"/>
            <ac:spMk id="15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10:14:20.201" v="5930" actId="26606"/>
          <ac:spMkLst>
            <pc:docMk/>
            <pc:sldMk cId="3608217014" sldId="278"/>
            <ac:spMk id="17" creationId="{2FB82883-1DC0-4BE1-A607-009095F3355A}"/>
          </ac:spMkLst>
        </pc:spChg>
        <pc:spChg chg="add del">
          <ac:chgData name="Azim Pathan" userId="71d2ce7747a9763e" providerId="LiveId" clId="{81C28EE8-E08D-4684-BA57-5FED49F47C74}" dt="2022-12-07T10:14:20.201" v="5930" actId="26606"/>
          <ac:spMkLst>
            <pc:docMk/>
            <pc:sldMk cId="3608217014" sldId="278"/>
            <ac:spMk id="19" creationId="{9FA98EAA-A866-4C95-A2A8-44E46FBAD5A0}"/>
          </ac:spMkLst>
        </pc:spChg>
        <pc:spChg chg="add del">
          <ac:chgData name="Azim Pathan" userId="71d2ce7747a9763e" providerId="LiveId" clId="{81C28EE8-E08D-4684-BA57-5FED49F47C74}" dt="2022-12-07T10:16:39.839" v="5971" actId="26606"/>
          <ac:spMkLst>
            <pc:docMk/>
            <pc:sldMk cId="3608217014" sldId="278"/>
            <ac:spMk id="21" creationId="{AF2F604E-43BE-4DC3-B983-E071523364F8}"/>
          </ac:spMkLst>
        </pc:spChg>
        <pc:spChg chg="add del">
          <ac:chgData name="Azim Pathan" userId="71d2ce7747a9763e" providerId="LiveId" clId="{81C28EE8-E08D-4684-BA57-5FED49F47C74}" dt="2022-12-07T10:16:39.839" v="5971" actId="26606"/>
          <ac:spMkLst>
            <pc:docMk/>
            <pc:sldMk cId="3608217014" sldId="278"/>
            <ac:spMk id="22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10:16:39.839" v="5971" actId="26606"/>
          <ac:spMkLst>
            <pc:docMk/>
            <pc:sldMk cId="3608217014" sldId="278"/>
            <ac:spMk id="23" creationId="{08C9B587-E65E-4B52-B37C-ABEBB6E87928}"/>
          </ac:spMkLst>
        </pc:spChg>
        <pc:spChg chg="add del">
          <ac:chgData name="Azim Pathan" userId="71d2ce7747a9763e" providerId="LiveId" clId="{81C28EE8-E08D-4684-BA57-5FED49F47C74}" dt="2022-12-07T10:16:39.839" v="5971" actId="26606"/>
          <ac:spMkLst>
            <pc:docMk/>
            <pc:sldMk cId="3608217014" sldId="278"/>
            <ac:spMk id="24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10:16:39.839" v="5971" actId="26606"/>
          <ac:spMkLst>
            <pc:docMk/>
            <pc:sldMk cId="3608217014" sldId="278"/>
            <ac:spMk id="25" creationId="{0671A8AE-40A1-4631-A6B8-581AFF065482}"/>
          </ac:spMkLst>
        </pc:spChg>
        <pc:spChg chg="add del">
          <ac:chgData name="Azim Pathan" userId="71d2ce7747a9763e" providerId="LiveId" clId="{81C28EE8-E08D-4684-BA57-5FED49F47C74}" dt="2022-12-07T10:16:39.839" v="5971" actId="26606"/>
          <ac:spMkLst>
            <pc:docMk/>
            <pc:sldMk cId="3608217014" sldId="278"/>
            <ac:spMk id="26" creationId="{A44CD100-6267-4E62-AA64-2182A3A6A1C0}"/>
          </ac:spMkLst>
        </pc:spChg>
        <pc:spChg chg="add del">
          <ac:chgData name="Azim Pathan" userId="71d2ce7747a9763e" providerId="LiveId" clId="{81C28EE8-E08D-4684-BA57-5FED49F47C74}" dt="2022-12-07T10:16:37.057" v="5963" actId="26606"/>
          <ac:spMkLst>
            <pc:docMk/>
            <pc:sldMk cId="3608217014" sldId="278"/>
            <ac:spMk id="31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10:16:37.057" v="5963" actId="26606"/>
          <ac:spMkLst>
            <pc:docMk/>
            <pc:sldMk cId="3608217014" sldId="278"/>
            <ac:spMk id="33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10:16:37.057" v="5963" actId="26606"/>
          <ac:spMkLst>
            <pc:docMk/>
            <pc:sldMk cId="3608217014" sldId="278"/>
            <ac:spMk id="35" creationId="{0671A8AE-40A1-4631-A6B8-581AFF065482}"/>
          </ac:spMkLst>
        </pc:spChg>
        <pc:spChg chg="add del">
          <ac:chgData name="Azim Pathan" userId="71d2ce7747a9763e" providerId="LiveId" clId="{81C28EE8-E08D-4684-BA57-5FED49F47C74}" dt="2022-12-07T10:16:37.057" v="5963" actId="26606"/>
          <ac:spMkLst>
            <pc:docMk/>
            <pc:sldMk cId="3608217014" sldId="278"/>
            <ac:spMk id="37" creationId="{A44CD100-6267-4E62-AA64-2182A3A6A1C0}"/>
          </ac:spMkLst>
        </pc:spChg>
        <pc:spChg chg="add del">
          <ac:chgData name="Azim Pathan" userId="71d2ce7747a9763e" providerId="LiveId" clId="{81C28EE8-E08D-4684-BA57-5FED49F47C74}" dt="2022-12-07T10:16:37.057" v="5963" actId="26606"/>
          <ac:spMkLst>
            <pc:docMk/>
            <pc:sldMk cId="3608217014" sldId="278"/>
            <ac:spMk id="39" creationId="{AF2F604E-43BE-4DC3-B983-E071523364F8}"/>
          </ac:spMkLst>
        </pc:spChg>
        <pc:spChg chg="add del">
          <ac:chgData name="Azim Pathan" userId="71d2ce7747a9763e" providerId="LiveId" clId="{81C28EE8-E08D-4684-BA57-5FED49F47C74}" dt="2022-12-07T10:16:37.057" v="5963" actId="26606"/>
          <ac:spMkLst>
            <pc:docMk/>
            <pc:sldMk cId="3608217014" sldId="278"/>
            <ac:spMk id="41" creationId="{08C9B587-E65E-4B52-B37C-ABEBB6E87928}"/>
          </ac:spMkLst>
        </pc:spChg>
        <pc:spChg chg="add del">
          <ac:chgData name="Azim Pathan" userId="71d2ce7747a9763e" providerId="LiveId" clId="{81C28EE8-E08D-4684-BA57-5FED49F47C74}" dt="2022-12-07T10:15:59.383" v="5944" actId="26606"/>
          <ac:spMkLst>
            <pc:docMk/>
            <pc:sldMk cId="3608217014" sldId="278"/>
            <ac:spMk id="46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10:15:59.383" v="5944" actId="26606"/>
          <ac:spMkLst>
            <pc:docMk/>
            <pc:sldMk cId="3608217014" sldId="278"/>
            <ac:spMk id="48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10:15:59.383" v="5944" actId="26606"/>
          <ac:spMkLst>
            <pc:docMk/>
            <pc:sldMk cId="3608217014" sldId="278"/>
            <ac:spMk id="50" creationId="{D5B012D8-7F27-4758-9AC6-C889B154BD73}"/>
          </ac:spMkLst>
        </pc:spChg>
        <pc:spChg chg="add del">
          <ac:chgData name="Azim Pathan" userId="71d2ce7747a9763e" providerId="LiveId" clId="{81C28EE8-E08D-4684-BA57-5FED49F47C74}" dt="2022-12-07T10:15:59.383" v="5944" actId="26606"/>
          <ac:spMkLst>
            <pc:docMk/>
            <pc:sldMk cId="3608217014" sldId="278"/>
            <ac:spMk id="52" creationId="{4063B759-00FC-46D1-9898-8E8625268FAF}"/>
          </ac:spMkLst>
        </pc:spChg>
        <pc:spChg chg="add del">
          <ac:chgData name="Azim Pathan" userId="71d2ce7747a9763e" providerId="LiveId" clId="{81C28EE8-E08D-4684-BA57-5FED49F47C74}" dt="2022-12-07T10:16:01.167" v="5946" actId="26606"/>
          <ac:spMkLst>
            <pc:docMk/>
            <pc:sldMk cId="3608217014" sldId="278"/>
            <ac:spMk id="54" creationId="{08C9B587-E65E-4B52-B37C-ABEBB6E87928}"/>
          </ac:spMkLst>
        </pc:spChg>
        <pc:spChg chg="add del">
          <ac:chgData name="Azim Pathan" userId="71d2ce7747a9763e" providerId="LiveId" clId="{81C28EE8-E08D-4684-BA57-5FED49F47C74}" dt="2022-12-07T10:16:01.167" v="5946" actId="26606"/>
          <ac:spMkLst>
            <pc:docMk/>
            <pc:sldMk cId="3608217014" sldId="278"/>
            <ac:spMk id="55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10:16:01.167" v="5946" actId="26606"/>
          <ac:spMkLst>
            <pc:docMk/>
            <pc:sldMk cId="3608217014" sldId="278"/>
            <ac:spMk id="56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10:16:01.167" v="5946" actId="26606"/>
          <ac:spMkLst>
            <pc:docMk/>
            <pc:sldMk cId="3608217014" sldId="278"/>
            <ac:spMk id="57" creationId="{68AF5748-FED8-45BA-8631-26D1D10F3246}"/>
          </ac:spMkLst>
        </pc:spChg>
        <pc:spChg chg="add del">
          <ac:chgData name="Azim Pathan" userId="71d2ce7747a9763e" providerId="LiveId" clId="{81C28EE8-E08D-4684-BA57-5FED49F47C74}" dt="2022-12-07T10:16:01.167" v="5946" actId="26606"/>
          <ac:spMkLst>
            <pc:docMk/>
            <pc:sldMk cId="3608217014" sldId="278"/>
            <ac:spMk id="58" creationId="{AF2F604E-43BE-4DC3-B983-E071523364F8}"/>
          </ac:spMkLst>
        </pc:spChg>
        <pc:spChg chg="add del">
          <ac:chgData name="Azim Pathan" userId="71d2ce7747a9763e" providerId="LiveId" clId="{81C28EE8-E08D-4684-BA57-5FED49F47C74}" dt="2022-12-07T10:16:36.789" v="5962" actId="26606"/>
          <ac:spMkLst>
            <pc:docMk/>
            <pc:sldMk cId="3608217014" sldId="278"/>
            <ac:spMk id="60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10:16:36.789" v="5962" actId="26606"/>
          <ac:spMkLst>
            <pc:docMk/>
            <pc:sldMk cId="3608217014" sldId="278"/>
            <ac:spMk id="61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10:16:36.789" v="5962" actId="26606"/>
          <ac:spMkLst>
            <pc:docMk/>
            <pc:sldMk cId="3608217014" sldId="278"/>
            <ac:spMk id="62" creationId="{5A59F003-E00A-43F9-91DC-CC54E3B87466}"/>
          </ac:spMkLst>
        </pc:spChg>
        <pc:spChg chg="add del">
          <ac:chgData name="Azim Pathan" userId="71d2ce7747a9763e" providerId="LiveId" clId="{81C28EE8-E08D-4684-BA57-5FED49F47C74}" dt="2022-12-07T10:16:36.789" v="5962" actId="26606"/>
          <ac:spMkLst>
            <pc:docMk/>
            <pc:sldMk cId="3608217014" sldId="278"/>
            <ac:spMk id="63" creationId="{D74A4382-E3AD-430A-9A1F-DFA3E0E77A7D}"/>
          </ac:spMkLst>
        </pc:spChg>
        <pc:spChg chg="add del">
          <ac:chgData name="Azim Pathan" userId="71d2ce7747a9763e" providerId="LiveId" clId="{81C28EE8-E08D-4684-BA57-5FED49F47C74}" dt="2022-12-07T10:16:36.309" v="5960" actId="26606"/>
          <ac:spMkLst>
            <pc:docMk/>
            <pc:sldMk cId="3608217014" sldId="278"/>
            <ac:spMk id="65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10:16:36.309" v="5960" actId="26606"/>
          <ac:spMkLst>
            <pc:docMk/>
            <pc:sldMk cId="3608217014" sldId="278"/>
            <ac:spMk id="66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10:16:36.309" v="5960" actId="26606"/>
          <ac:spMkLst>
            <pc:docMk/>
            <pc:sldMk cId="3608217014" sldId="278"/>
            <ac:spMk id="67" creationId="{0671A8AE-40A1-4631-A6B8-581AFF065482}"/>
          </ac:spMkLst>
        </pc:spChg>
        <pc:spChg chg="add del">
          <ac:chgData name="Azim Pathan" userId="71d2ce7747a9763e" providerId="LiveId" clId="{81C28EE8-E08D-4684-BA57-5FED49F47C74}" dt="2022-12-07T10:16:14.729" v="5950" actId="26606"/>
          <ac:spMkLst>
            <pc:docMk/>
            <pc:sldMk cId="3608217014" sldId="278"/>
            <ac:spMk id="68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10:16:36.309" v="5960" actId="26606"/>
          <ac:spMkLst>
            <pc:docMk/>
            <pc:sldMk cId="3608217014" sldId="278"/>
            <ac:spMk id="69" creationId="{A44CD100-6267-4E62-AA64-2182A3A6A1C0}"/>
          </ac:spMkLst>
        </pc:spChg>
        <pc:spChg chg="add del">
          <ac:chgData name="Azim Pathan" userId="71d2ce7747a9763e" providerId="LiveId" clId="{81C28EE8-E08D-4684-BA57-5FED49F47C74}" dt="2022-12-07T10:16:14.729" v="5950" actId="26606"/>
          <ac:spMkLst>
            <pc:docMk/>
            <pc:sldMk cId="3608217014" sldId="278"/>
            <ac:spMk id="70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10:16:36.309" v="5960" actId="26606"/>
          <ac:spMkLst>
            <pc:docMk/>
            <pc:sldMk cId="3608217014" sldId="278"/>
            <ac:spMk id="71" creationId="{AF2F604E-43BE-4DC3-B983-E071523364F8}"/>
          </ac:spMkLst>
        </pc:spChg>
        <pc:spChg chg="add del">
          <ac:chgData name="Azim Pathan" userId="71d2ce7747a9763e" providerId="LiveId" clId="{81C28EE8-E08D-4684-BA57-5FED49F47C74}" dt="2022-12-07T10:16:14.729" v="5950" actId="26606"/>
          <ac:spMkLst>
            <pc:docMk/>
            <pc:sldMk cId="3608217014" sldId="278"/>
            <ac:spMk id="72" creationId="{0671A8AE-40A1-4631-A6B8-581AFF065482}"/>
          </ac:spMkLst>
        </pc:spChg>
        <pc:spChg chg="add del">
          <ac:chgData name="Azim Pathan" userId="71d2ce7747a9763e" providerId="LiveId" clId="{81C28EE8-E08D-4684-BA57-5FED49F47C74}" dt="2022-12-07T10:16:36.309" v="5960" actId="26606"/>
          <ac:spMkLst>
            <pc:docMk/>
            <pc:sldMk cId="3608217014" sldId="278"/>
            <ac:spMk id="73" creationId="{08C9B587-E65E-4B52-B37C-ABEBB6E87928}"/>
          </ac:spMkLst>
        </pc:spChg>
        <pc:spChg chg="add del">
          <ac:chgData name="Azim Pathan" userId="71d2ce7747a9763e" providerId="LiveId" clId="{81C28EE8-E08D-4684-BA57-5FED49F47C74}" dt="2022-12-07T10:16:14.729" v="5950" actId="26606"/>
          <ac:spMkLst>
            <pc:docMk/>
            <pc:sldMk cId="3608217014" sldId="278"/>
            <ac:spMk id="74" creationId="{A44CD100-6267-4E62-AA64-2182A3A6A1C0}"/>
          </ac:spMkLst>
        </pc:spChg>
        <pc:spChg chg="add del">
          <ac:chgData name="Azim Pathan" userId="71d2ce7747a9763e" providerId="LiveId" clId="{81C28EE8-E08D-4684-BA57-5FED49F47C74}" dt="2022-12-07T10:16:28.863" v="5953" actId="26606"/>
          <ac:spMkLst>
            <pc:docMk/>
            <pc:sldMk cId="3608217014" sldId="278"/>
            <ac:spMk id="75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10:16:14.729" v="5950" actId="26606"/>
          <ac:spMkLst>
            <pc:docMk/>
            <pc:sldMk cId="3608217014" sldId="278"/>
            <ac:spMk id="76" creationId="{AF2F604E-43BE-4DC3-B983-E071523364F8}"/>
          </ac:spMkLst>
        </pc:spChg>
        <pc:spChg chg="add del">
          <ac:chgData name="Azim Pathan" userId="71d2ce7747a9763e" providerId="LiveId" clId="{81C28EE8-E08D-4684-BA57-5FED49F47C74}" dt="2022-12-07T10:16:14.729" v="5950" actId="26606"/>
          <ac:spMkLst>
            <pc:docMk/>
            <pc:sldMk cId="3608217014" sldId="278"/>
            <ac:spMk id="78" creationId="{08C9B587-E65E-4B52-B37C-ABEBB6E87928}"/>
          </ac:spMkLst>
        </pc:spChg>
        <pc:spChg chg="add del">
          <ac:chgData name="Azim Pathan" userId="71d2ce7747a9763e" providerId="LiveId" clId="{81C28EE8-E08D-4684-BA57-5FED49F47C74}" dt="2022-12-07T10:16:28.863" v="5953" actId="26606"/>
          <ac:spMkLst>
            <pc:docMk/>
            <pc:sldMk cId="3608217014" sldId="278"/>
            <ac:spMk id="80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10:16:28.863" v="5953" actId="26606"/>
          <ac:spMkLst>
            <pc:docMk/>
            <pc:sldMk cId="3608217014" sldId="278"/>
            <ac:spMk id="82" creationId="{5DCB5928-DC7D-4612-9922-441966E15627}"/>
          </ac:spMkLst>
        </pc:spChg>
        <pc:spChg chg="add del">
          <ac:chgData name="Azim Pathan" userId="71d2ce7747a9763e" providerId="LiveId" clId="{81C28EE8-E08D-4684-BA57-5FED49F47C74}" dt="2022-12-07T10:16:28.863" v="5953" actId="26606"/>
          <ac:spMkLst>
            <pc:docMk/>
            <pc:sldMk cId="3608217014" sldId="278"/>
            <ac:spMk id="84" creationId="{682C1161-1736-45EC-99B7-33F3CAE9D517}"/>
          </ac:spMkLst>
        </pc:spChg>
        <pc:spChg chg="add del">
          <ac:chgData name="Azim Pathan" userId="71d2ce7747a9763e" providerId="LiveId" clId="{81C28EE8-E08D-4684-BA57-5FED49F47C74}" dt="2022-12-07T10:16:28.863" v="5953" actId="26606"/>
          <ac:spMkLst>
            <pc:docMk/>
            <pc:sldMk cId="3608217014" sldId="278"/>
            <ac:spMk id="86" creationId="{84D4DDB8-B68F-45B0-9F62-C4279996F672}"/>
          </ac:spMkLst>
        </pc:spChg>
        <pc:spChg chg="add del">
          <ac:chgData name="Azim Pathan" userId="71d2ce7747a9763e" providerId="LiveId" clId="{81C28EE8-E08D-4684-BA57-5FED49F47C74}" dt="2022-12-07T10:16:28.863" v="5953" actId="26606"/>
          <ac:spMkLst>
            <pc:docMk/>
            <pc:sldMk cId="3608217014" sldId="278"/>
            <ac:spMk id="88" creationId="{AF2F604E-43BE-4DC3-B983-E071523364F8}"/>
          </ac:spMkLst>
        </pc:spChg>
        <pc:spChg chg="add del">
          <ac:chgData name="Azim Pathan" userId="71d2ce7747a9763e" providerId="LiveId" clId="{81C28EE8-E08D-4684-BA57-5FED49F47C74}" dt="2022-12-07T10:16:28.863" v="5953" actId="26606"/>
          <ac:spMkLst>
            <pc:docMk/>
            <pc:sldMk cId="3608217014" sldId="278"/>
            <ac:spMk id="90" creationId="{08C9B587-E65E-4B52-B37C-ABEBB6E87928}"/>
          </ac:spMkLst>
        </pc:spChg>
        <pc:spChg chg="add del">
          <ac:chgData name="Azim Pathan" userId="71d2ce7747a9763e" providerId="LiveId" clId="{81C28EE8-E08D-4684-BA57-5FED49F47C74}" dt="2022-12-07T10:16:30.326" v="5955" actId="26606"/>
          <ac:spMkLst>
            <pc:docMk/>
            <pc:sldMk cId="3608217014" sldId="278"/>
            <ac:spMk id="92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10:16:30.326" v="5955" actId="26606"/>
          <ac:spMkLst>
            <pc:docMk/>
            <pc:sldMk cId="3608217014" sldId="278"/>
            <ac:spMk id="93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10:16:30.326" v="5955" actId="26606"/>
          <ac:spMkLst>
            <pc:docMk/>
            <pc:sldMk cId="3608217014" sldId="278"/>
            <ac:spMk id="94" creationId="{68AF5748-FED8-45BA-8631-26D1D10F3246}"/>
          </ac:spMkLst>
        </pc:spChg>
        <pc:spChg chg="add del">
          <ac:chgData name="Azim Pathan" userId="71d2ce7747a9763e" providerId="LiveId" clId="{81C28EE8-E08D-4684-BA57-5FED49F47C74}" dt="2022-12-07T10:16:30.326" v="5955" actId="26606"/>
          <ac:spMkLst>
            <pc:docMk/>
            <pc:sldMk cId="3608217014" sldId="278"/>
            <ac:spMk id="95" creationId="{AF2F604E-43BE-4DC3-B983-E071523364F8}"/>
          </ac:spMkLst>
        </pc:spChg>
        <pc:spChg chg="add del">
          <ac:chgData name="Azim Pathan" userId="71d2ce7747a9763e" providerId="LiveId" clId="{81C28EE8-E08D-4684-BA57-5FED49F47C74}" dt="2022-12-07T10:16:30.326" v="5955" actId="26606"/>
          <ac:spMkLst>
            <pc:docMk/>
            <pc:sldMk cId="3608217014" sldId="278"/>
            <ac:spMk id="96" creationId="{08C9B587-E65E-4B52-B37C-ABEBB6E87928}"/>
          </ac:spMkLst>
        </pc:spChg>
        <pc:spChg chg="add del">
          <ac:chgData name="Azim Pathan" userId="71d2ce7747a9763e" providerId="LiveId" clId="{81C28EE8-E08D-4684-BA57-5FED49F47C74}" dt="2022-12-07T10:16:30.723" v="5957" actId="26606"/>
          <ac:spMkLst>
            <pc:docMk/>
            <pc:sldMk cId="3608217014" sldId="278"/>
            <ac:spMk id="98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10:16:30.723" v="5957" actId="26606"/>
          <ac:spMkLst>
            <pc:docMk/>
            <pc:sldMk cId="3608217014" sldId="278"/>
            <ac:spMk id="99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10:16:30.723" v="5957" actId="26606"/>
          <ac:spMkLst>
            <pc:docMk/>
            <pc:sldMk cId="3608217014" sldId="278"/>
            <ac:spMk id="100" creationId="{526E0BFB-CDF1-4990-8C11-AC849311E0A8}"/>
          </ac:spMkLst>
        </pc:spChg>
        <pc:spChg chg="add del">
          <ac:chgData name="Azim Pathan" userId="71d2ce7747a9763e" providerId="LiveId" clId="{81C28EE8-E08D-4684-BA57-5FED49F47C74}" dt="2022-12-07T10:16:30.723" v="5957" actId="26606"/>
          <ac:spMkLst>
            <pc:docMk/>
            <pc:sldMk cId="3608217014" sldId="278"/>
            <ac:spMk id="101" creationId="{6069A1F8-9BEB-4786-9694-FC48B2D75D21}"/>
          </ac:spMkLst>
        </pc:spChg>
        <pc:spChg chg="add del">
          <ac:chgData name="Azim Pathan" userId="71d2ce7747a9763e" providerId="LiveId" clId="{81C28EE8-E08D-4684-BA57-5FED49F47C74}" dt="2022-12-07T10:16:30.723" v="5957" actId="26606"/>
          <ac:spMkLst>
            <pc:docMk/>
            <pc:sldMk cId="3608217014" sldId="278"/>
            <ac:spMk id="102" creationId="{AF2F604E-43BE-4DC3-B983-E071523364F8}"/>
          </ac:spMkLst>
        </pc:spChg>
        <pc:spChg chg="add del">
          <ac:chgData name="Azim Pathan" userId="71d2ce7747a9763e" providerId="LiveId" clId="{81C28EE8-E08D-4684-BA57-5FED49F47C74}" dt="2022-12-07T10:16:30.723" v="5957" actId="26606"/>
          <ac:spMkLst>
            <pc:docMk/>
            <pc:sldMk cId="3608217014" sldId="278"/>
            <ac:spMk id="103" creationId="{08C9B587-E65E-4B52-B37C-ABEBB6E87928}"/>
          </ac:spMkLst>
        </pc:spChg>
        <pc:spChg chg="add del">
          <ac:chgData name="Azim Pathan" userId="71d2ce7747a9763e" providerId="LiveId" clId="{81C28EE8-E08D-4684-BA57-5FED49F47C74}" dt="2022-12-07T10:16:36.108" v="5959" actId="26606"/>
          <ac:spMkLst>
            <pc:docMk/>
            <pc:sldMk cId="3608217014" sldId="278"/>
            <ac:spMk id="105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10:16:36.108" v="5959" actId="26606"/>
          <ac:spMkLst>
            <pc:docMk/>
            <pc:sldMk cId="3608217014" sldId="278"/>
            <ac:spMk id="106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10:16:36.108" v="5959" actId="26606"/>
          <ac:spMkLst>
            <pc:docMk/>
            <pc:sldMk cId="3608217014" sldId="278"/>
            <ac:spMk id="107" creationId="{68AF5748-FED8-45BA-8631-26D1D10F3246}"/>
          </ac:spMkLst>
        </pc:spChg>
        <pc:spChg chg="add del">
          <ac:chgData name="Azim Pathan" userId="71d2ce7747a9763e" providerId="LiveId" clId="{81C28EE8-E08D-4684-BA57-5FED49F47C74}" dt="2022-12-07T10:16:36.108" v="5959" actId="26606"/>
          <ac:spMkLst>
            <pc:docMk/>
            <pc:sldMk cId="3608217014" sldId="278"/>
            <ac:spMk id="108" creationId="{AF2F604E-43BE-4DC3-B983-E071523364F8}"/>
          </ac:spMkLst>
        </pc:spChg>
        <pc:spChg chg="add del">
          <ac:chgData name="Azim Pathan" userId="71d2ce7747a9763e" providerId="LiveId" clId="{81C28EE8-E08D-4684-BA57-5FED49F47C74}" dt="2022-12-07T10:16:36.108" v="5959" actId="26606"/>
          <ac:spMkLst>
            <pc:docMk/>
            <pc:sldMk cId="3608217014" sldId="278"/>
            <ac:spMk id="109" creationId="{08C9B587-E65E-4B52-B37C-ABEBB6E87928}"/>
          </ac:spMkLst>
        </pc:spChg>
        <pc:picChg chg="del">
          <ac:chgData name="Azim Pathan" userId="71d2ce7747a9763e" providerId="LiveId" clId="{81C28EE8-E08D-4684-BA57-5FED49F47C74}" dt="2022-12-07T10:13:32.899" v="5822" actId="478"/>
          <ac:picMkLst>
            <pc:docMk/>
            <pc:sldMk cId="3608217014" sldId="278"/>
            <ac:picMk id="4" creationId="{3E26C92A-78B8-D32B-A245-B0655A067F98}"/>
          </ac:picMkLst>
        </pc:picChg>
        <pc:picChg chg="del">
          <ac:chgData name="Azim Pathan" userId="71d2ce7747a9763e" providerId="LiveId" clId="{81C28EE8-E08D-4684-BA57-5FED49F47C74}" dt="2022-12-07T10:13:38.258" v="5826" actId="478"/>
          <ac:picMkLst>
            <pc:docMk/>
            <pc:sldMk cId="3608217014" sldId="278"/>
            <ac:picMk id="7" creationId="{CBF6B482-D25D-1F7B-3B06-1250C869AF5E}"/>
          </ac:picMkLst>
        </pc:picChg>
        <pc:picChg chg="add del mod modCrop">
          <ac:chgData name="Azim Pathan" userId="71d2ce7747a9763e" providerId="LiveId" clId="{81C28EE8-E08D-4684-BA57-5FED49F47C74}" dt="2022-12-07T10:16:41.017" v="5972" actId="478"/>
          <ac:picMkLst>
            <pc:docMk/>
            <pc:sldMk cId="3608217014" sldId="278"/>
            <ac:picMk id="8" creationId="{FA0AA9B3-2370-1EC5-1EDE-DA5AF57EDE4F}"/>
          </ac:picMkLst>
        </pc:picChg>
        <pc:picChg chg="del mod">
          <ac:chgData name="Azim Pathan" userId="71d2ce7747a9763e" providerId="LiveId" clId="{81C28EE8-E08D-4684-BA57-5FED49F47C74}" dt="2022-12-07T10:13:35.818" v="5824" actId="478"/>
          <ac:picMkLst>
            <pc:docMk/>
            <pc:sldMk cId="3608217014" sldId="278"/>
            <ac:picMk id="9" creationId="{A3F7A9B3-FB6B-4682-2DA8-152AA1D71FC9}"/>
          </ac:picMkLst>
        </pc:picChg>
        <pc:picChg chg="add del mod ord">
          <ac:chgData name="Azim Pathan" userId="71d2ce7747a9763e" providerId="LiveId" clId="{81C28EE8-E08D-4684-BA57-5FED49F47C74}" dt="2022-12-07T10:16:37.329" v="5964" actId="22"/>
          <ac:picMkLst>
            <pc:docMk/>
            <pc:sldMk cId="3608217014" sldId="278"/>
            <ac:picMk id="11" creationId="{249DFD36-8210-0A88-7D9B-0B24963B7696}"/>
          </ac:picMkLst>
        </pc:picChg>
        <pc:picChg chg="add mod">
          <ac:chgData name="Azim Pathan" userId="71d2ce7747a9763e" providerId="LiveId" clId="{81C28EE8-E08D-4684-BA57-5FED49F47C74}" dt="2022-12-07T10:16:51.163" v="5979" actId="1076"/>
          <ac:picMkLst>
            <pc:docMk/>
            <pc:sldMk cId="3608217014" sldId="278"/>
            <ac:picMk id="14" creationId="{CC45FE92-7985-A1DF-9E16-CD9BB5B70EF4}"/>
          </ac:picMkLst>
        </pc:picChg>
      </pc:sldChg>
      <pc:sldChg chg="addSp delSp modSp new del mod modClrScheme chgLayout">
        <pc:chgData name="Azim Pathan" userId="71d2ce7747a9763e" providerId="LiveId" clId="{81C28EE8-E08D-4684-BA57-5FED49F47C74}" dt="2022-12-07T10:17:10.118" v="5982" actId="2696"/>
        <pc:sldMkLst>
          <pc:docMk/>
          <pc:sldMk cId="2496565903" sldId="279"/>
        </pc:sldMkLst>
        <pc:spChg chg="del mod ord">
          <ac:chgData name="Azim Pathan" userId="71d2ce7747a9763e" providerId="LiveId" clId="{81C28EE8-E08D-4684-BA57-5FED49F47C74}" dt="2022-12-07T10:16:58.499" v="5981" actId="700"/>
          <ac:spMkLst>
            <pc:docMk/>
            <pc:sldMk cId="2496565903" sldId="279"/>
            <ac:spMk id="2" creationId="{10DFCB22-646C-2A79-2EE9-6538316F2D47}"/>
          </ac:spMkLst>
        </pc:spChg>
        <pc:spChg chg="del mod ord">
          <ac:chgData name="Azim Pathan" userId="71d2ce7747a9763e" providerId="LiveId" clId="{81C28EE8-E08D-4684-BA57-5FED49F47C74}" dt="2022-12-07T10:16:58.499" v="5981" actId="700"/>
          <ac:spMkLst>
            <pc:docMk/>
            <pc:sldMk cId="2496565903" sldId="279"/>
            <ac:spMk id="3" creationId="{9B7913EF-6231-35A2-B17C-AF72646EB0F0}"/>
          </ac:spMkLst>
        </pc:spChg>
        <pc:spChg chg="add mod ord">
          <ac:chgData name="Azim Pathan" userId="71d2ce7747a9763e" providerId="LiveId" clId="{81C28EE8-E08D-4684-BA57-5FED49F47C74}" dt="2022-12-07T10:16:58.499" v="5981" actId="700"/>
          <ac:spMkLst>
            <pc:docMk/>
            <pc:sldMk cId="2496565903" sldId="279"/>
            <ac:spMk id="4" creationId="{91232226-55C2-31F2-568D-A9EB1BE64071}"/>
          </ac:spMkLst>
        </pc:spChg>
        <pc:spChg chg="add mod ord">
          <ac:chgData name="Azim Pathan" userId="71d2ce7747a9763e" providerId="LiveId" clId="{81C28EE8-E08D-4684-BA57-5FED49F47C74}" dt="2022-12-07T10:16:58.499" v="5981" actId="700"/>
          <ac:spMkLst>
            <pc:docMk/>
            <pc:sldMk cId="2496565903" sldId="279"/>
            <ac:spMk id="5" creationId="{9E62C4AA-CECC-5043-E2B0-94E41C247557}"/>
          </ac:spMkLst>
        </pc:spChg>
      </pc:sldChg>
      <pc:sldChg chg="addSp delSp modSp new mod modClrScheme chgLayout">
        <pc:chgData name="Azim Pathan" userId="71d2ce7747a9763e" providerId="LiveId" clId="{81C28EE8-E08D-4684-BA57-5FED49F47C74}" dt="2022-12-07T11:32:48.871" v="9343" actId="207"/>
        <pc:sldMkLst>
          <pc:docMk/>
          <pc:sldMk cId="3928157065" sldId="279"/>
        </pc:sldMkLst>
        <pc:spChg chg="del">
          <ac:chgData name="Azim Pathan" userId="71d2ce7747a9763e" providerId="LiveId" clId="{81C28EE8-E08D-4684-BA57-5FED49F47C74}" dt="2022-12-07T10:17:17.929" v="5984" actId="700"/>
          <ac:spMkLst>
            <pc:docMk/>
            <pc:sldMk cId="3928157065" sldId="279"/>
            <ac:spMk id="2" creationId="{9C78FE5D-1BC3-BFB9-40D7-B3E514D866A1}"/>
          </ac:spMkLst>
        </pc:spChg>
        <pc:spChg chg="del">
          <ac:chgData name="Azim Pathan" userId="71d2ce7747a9763e" providerId="LiveId" clId="{81C28EE8-E08D-4684-BA57-5FED49F47C74}" dt="2022-12-07T10:17:17.929" v="5984" actId="700"/>
          <ac:spMkLst>
            <pc:docMk/>
            <pc:sldMk cId="3928157065" sldId="279"/>
            <ac:spMk id="3" creationId="{D2B9C299-ED10-E25D-4037-989861E7F4BD}"/>
          </ac:spMkLst>
        </pc:spChg>
        <pc:spChg chg="add mod">
          <ac:chgData name="Azim Pathan" userId="71d2ce7747a9763e" providerId="LiveId" clId="{81C28EE8-E08D-4684-BA57-5FED49F47C74}" dt="2022-12-07T11:32:48.871" v="9343" actId="207"/>
          <ac:spMkLst>
            <pc:docMk/>
            <pc:sldMk cId="3928157065" sldId="279"/>
            <ac:spMk id="7" creationId="{C888DBD5-4812-63E8-21F5-4B74C28B2E85}"/>
          </ac:spMkLst>
        </pc:spChg>
        <pc:picChg chg="add mod">
          <ac:chgData name="Azim Pathan" userId="71d2ce7747a9763e" providerId="LiveId" clId="{81C28EE8-E08D-4684-BA57-5FED49F47C74}" dt="2022-12-07T10:19:40.339" v="6111" actId="1076"/>
          <ac:picMkLst>
            <pc:docMk/>
            <pc:sldMk cId="3928157065" sldId="279"/>
            <ac:picMk id="5" creationId="{2AFBEF0B-9729-E0A3-06C1-0D06C69F6821}"/>
          </ac:picMkLst>
        </pc:picChg>
      </pc:sldChg>
      <pc:sldChg chg="addSp delSp modSp new mod setBg">
        <pc:chgData name="Azim Pathan" userId="71d2ce7747a9763e" providerId="LiveId" clId="{81C28EE8-E08D-4684-BA57-5FED49F47C74}" dt="2022-12-07T12:03:35.184" v="10853" actId="20577"/>
        <pc:sldMkLst>
          <pc:docMk/>
          <pc:sldMk cId="3870256797" sldId="280"/>
        </pc:sldMkLst>
        <pc:spChg chg="mod">
          <ac:chgData name="Azim Pathan" userId="71d2ce7747a9763e" providerId="LiveId" clId="{81C28EE8-E08D-4684-BA57-5FED49F47C74}" dt="2022-12-07T12:03:35.184" v="10853" actId="20577"/>
          <ac:spMkLst>
            <pc:docMk/>
            <pc:sldMk cId="3870256797" sldId="280"/>
            <ac:spMk id="2" creationId="{85341800-DEAD-340C-103E-1213CFF78EDC}"/>
          </ac:spMkLst>
        </pc:spChg>
        <pc:spChg chg="add del">
          <ac:chgData name="Azim Pathan" userId="71d2ce7747a9763e" providerId="LiveId" clId="{81C28EE8-E08D-4684-BA57-5FED49F47C74}" dt="2022-12-07T11:36:01.011" v="9411" actId="26606"/>
          <ac:spMkLst>
            <pc:docMk/>
            <pc:sldMk cId="3870256797" sldId="280"/>
            <ac:spMk id="3" creationId="{3A2AA852-BD89-798A-E2C7-38D4F5011484}"/>
          </ac:spMkLst>
        </pc:spChg>
        <pc:spChg chg="add del">
          <ac:chgData name="Azim Pathan" userId="71d2ce7747a9763e" providerId="LiveId" clId="{81C28EE8-E08D-4684-BA57-5FED49F47C74}" dt="2022-12-07T11:36:00.103" v="9408" actId="26606"/>
          <ac:spMkLst>
            <pc:docMk/>
            <pc:sldMk cId="3870256797" sldId="280"/>
            <ac:spMk id="8" creationId="{B4CE5841-C184-4A70-A609-5FE4A50783C7}"/>
          </ac:spMkLst>
        </pc:spChg>
        <pc:spChg chg="add del">
          <ac:chgData name="Azim Pathan" userId="71d2ce7747a9763e" providerId="LiveId" clId="{81C28EE8-E08D-4684-BA57-5FED49F47C74}" dt="2022-12-07T11:35:55.237" v="9402" actId="26606"/>
          <ac:spMkLst>
            <pc:docMk/>
            <pc:sldMk cId="3870256797" sldId="280"/>
            <ac:spMk id="9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11:36:00.103" v="9408" actId="26606"/>
          <ac:spMkLst>
            <pc:docMk/>
            <pc:sldMk cId="3870256797" sldId="280"/>
            <ac:spMk id="10" creationId="{CD1AAA2C-FBBE-42AA-B869-31D524B7653F}"/>
          </ac:spMkLst>
        </pc:spChg>
        <pc:spChg chg="add del">
          <ac:chgData name="Azim Pathan" userId="71d2ce7747a9763e" providerId="LiveId" clId="{81C28EE8-E08D-4684-BA57-5FED49F47C74}" dt="2022-12-07T11:35:55.237" v="9402" actId="26606"/>
          <ac:spMkLst>
            <pc:docMk/>
            <pc:sldMk cId="3870256797" sldId="280"/>
            <ac:spMk id="11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11:36:00.103" v="9408" actId="26606"/>
          <ac:spMkLst>
            <pc:docMk/>
            <pc:sldMk cId="3870256797" sldId="280"/>
            <ac:spMk id="12" creationId="{5F937BBF-9326-4230-AB1B-F1795E350559}"/>
          </ac:spMkLst>
        </pc:spChg>
        <pc:spChg chg="add del">
          <ac:chgData name="Azim Pathan" userId="71d2ce7747a9763e" providerId="LiveId" clId="{81C28EE8-E08D-4684-BA57-5FED49F47C74}" dt="2022-12-07T11:35:55.237" v="9402" actId="26606"/>
          <ac:spMkLst>
            <pc:docMk/>
            <pc:sldMk cId="3870256797" sldId="280"/>
            <ac:spMk id="13" creationId="{5A59F003-E00A-43F9-91DC-CC54E3B87466}"/>
          </ac:spMkLst>
        </pc:spChg>
        <pc:spChg chg="add del">
          <ac:chgData name="Azim Pathan" userId="71d2ce7747a9763e" providerId="LiveId" clId="{81C28EE8-E08D-4684-BA57-5FED49F47C74}" dt="2022-12-07T11:36:01.006" v="9410" actId="26606"/>
          <ac:spMkLst>
            <pc:docMk/>
            <pc:sldMk cId="3870256797" sldId="280"/>
            <ac:spMk id="14" creationId="{463EEC44-1BA3-44ED-81FC-A644B04B2A44}"/>
          </ac:spMkLst>
        </pc:spChg>
        <pc:spChg chg="add del">
          <ac:chgData name="Azim Pathan" userId="71d2ce7747a9763e" providerId="LiveId" clId="{81C28EE8-E08D-4684-BA57-5FED49F47C74}" dt="2022-12-07T11:35:55.237" v="9402" actId="26606"/>
          <ac:spMkLst>
            <pc:docMk/>
            <pc:sldMk cId="3870256797" sldId="280"/>
            <ac:spMk id="15" creationId="{D74A4382-E3AD-430A-9A1F-DFA3E0E77A7D}"/>
          </ac:spMkLst>
        </pc:spChg>
        <pc:spChg chg="add del">
          <ac:chgData name="Azim Pathan" userId="71d2ce7747a9763e" providerId="LiveId" clId="{81C28EE8-E08D-4684-BA57-5FED49F47C74}" dt="2022-12-07T11:35:56.665" v="9404" actId="26606"/>
          <ac:spMkLst>
            <pc:docMk/>
            <pc:sldMk cId="3870256797" sldId="280"/>
            <ac:spMk id="17" creationId="{AF2F604E-43BE-4DC3-B983-E071523364F8}"/>
          </ac:spMkLst>
        </pc:spChg>
        <pc:spChg chg="add del">
          <ac:chgData name="Azim Pathan" userId="71d2ce7747a9763e" providerId="LiveId" clId="{81C28EE8-E08D-4684-BA57-5FED49F47C74}" dt="2022-12-07T11:35:56.665" v="9404" actId="26606"/>
          <ac:spMkLst>
            <pc:docMk/>
            <pc:sldMk cId="3870256797" sldId="280"/>
            <ac:spMk id="18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11:35:56.665" v="9404" actId="26606"/>
          <ac:spMkLst>
            <pc:docMk/>
            <pc:sldMk cId="3870256797" sldId="280"/>
            <ac:spMk id="19" creationId="{08C9B587-E65E-4B52-B37C-ABEBB6E87928}"/>
          </ac:spMkLst>
        </pc:spChg>
        <pc:spChg chg="add del">
          <ac:chgData name="Azim Pathan" userId="71d2ce7747a9763e" providerId="LiveId" clId="{81C28EE8-E08D-4684-BA57-5FED49F47C74}" dt="2022-12-07T11:35:56.665" v="9404" actId="26606"/>
          <ac:spMkLst>
            <pc:docMk/>
            <pc:sldMk cId="3870256797" sldId="280"/>
            <ac:spMk id="20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11:35:56.665" v="9404" actId="26606"/>
          <ac:spMkLst>
            <pc:docMk/>
            <pc:sldMk cId="3870256797" sldId="280"/>
            <ac:spMk id="21" creationId="{0671A8AE-40A1-4631-A6B8-581AFF065482}"/>
          </ac:spMkLst>
        </pc:spChg>
        <pc:spChg chg="add del">
          <ac:chgData name="Azim Pathan" userId="71d2ce7747a9763e" providerId="LiveId" clId="{81C28EE8-E08D-4684-BA57-5FED49F47C74}" dt="2022-12-07T11:35:56.665" v="9404" actId="26606"/>
          <ac:spMkLst>
            <pc:docMk/>
            <pc:sldMk cId="3870256797" sldId="280"/>
            <ac:spMk id="23" creationId="{A44CD100-6267-4E62-AA64-2182A3A6A1C0}"/>
          </ac:spMkLst>
        </pc:spChg>
        <pc:spChg chg="add del">
          <ac:chgData name="Azim Pathan" userId="71d2ce7747a9763e" providerId="LiveId" clId="{81C28EE8-E08D-4684-BA57-5FED49F47C74}" dt="2022-12-07T11:35:58.967" v="9406" actId="26606"/>
          <ac:spMkLst>
            <pc:docMk/>
            <pc:sldMk cId="3870256797" sldId="280"/>
            <ac:spMk id="25" creationId="{8D06CE56-3881-4ADA-8CEF-D18B02C242A3}"/>
          </ac:spMkLst>
        </pc:spChg>
        <pc:spChg chg="add del">
          <ac:chgData name="Azim Pathan" userId="71d2ce7747a9763e" providerId="LiveId" clId="{81C28EE8-E08D-4684-BA57-5FED49F47C74}" dt="2022-12-07T11:35:58.967" v="9406" actId="26606"/>
          <ac:spMkLst>
            <pc:docMk/>
            <pc:sldMk cId="3870256797" sldId="280"/>
            <ac:spMk id="26" creationId="{79F3C543-62EC-4433-9C93-A2CD8764E9B4}"/>
          </ac:spMkLst>
        </pc:spChg>
        <pc:spChg chg="add del">
          <ac:chgData name="Azim Pathan" userId="71d2ce7747a9763e" providerId="LiveId" clId="{81C28EE8-E08D-4684-BA57-5FED49F47C74}" dt="2022-12-07T11:35:58.967" v="9406" actId="26606"/>
          <ac:spMkLst>
            <pc:docMk/>
            <pc:sldMk cId="3870256797" sldId="280"/>
            <ac:spMk id="27" creationId="{0671A8AE-40A1-4631-A6B8-581AFF065482}"/>
          </ac:spMkLst>
        </pc:spChg>
        <pc:spChg chg="add del">
          <ac:chgData name="Azim Pathan" userId="71d2ce7747a9763e" providerId="LiveId" clId="{81C28EE8-E08D-4684-BA57-5FED49F47C74}" dt="2022-12-07T11:35:58.967" v="9406" actId="26606"/>
          <ac:spMkLst>
            <pc:docMk/>
            <pc:sldMk cId="3870256797" sldId="280"/>
            <ac:spMk id="29" creationId="{A44CD100-6267-4E62-AA64-2182A3A6A1C0}"/>
          </ac:spMkLst>
        </pc:spChg>
        <pc:spChg chg="add del">
          <ac:chgData name="Azim Pathan" userId="71d2ce7747a9763e" providerId="LiveId" clId="{81C28EE8-E08D-4684-BA57-5FED49F47C74}" dt="2022-12-07T11:35:58.967" v="9406" actId="26606"/>
          <ac:spMkLst>
            <pc:docMk/>
            <pc:sldMk cId="3870256797" sldId="280"/>
            <ac:spMk id="30" creationId="{AF2F604E-43BE-4DC3-B983-E071523364F8}"/>
          </ac:spMkLst>
        </pc:spChg>
        <pc:spChg chg="add del">
          <ac:chgData name="Azim Pathan" userId="71d2ce7747a9763e" providerId="LiveId" clId="{81C28EE8-E08D-4684-BA57-5FED49F47C74}" dt="2022-12-07T11:35:58.967" v="9406" actId="26606"/>
          <ac:spMkLst>
            <pc:docMk/>
            <pc:sldMk cId="3870256797" sldId="280"/>
            <ac:spMk id="31" creationId="{08C9B587-E65E-4B52-B37C-ABEBB6E87928}"/>
          </ac:spMkLst>
        </pc:spChg>
        <pc:spChg chg="add del">
          <ac:chgData name="Azim Pathan" userId="71d2ce7747a9763e" providerId="LiveId" clId="{81C28EE8-E08D-4684-BA57-5FED49F47C74}" dt="2022-12-07T11:36:00.103" v="9408" actId="26606"/>
          <ac:spMkLst>
            <pc:docMk/>
            <pc:sldMk cId="3870256797" sldId="280"/>
            <ac:spMk id="33" creationId="{3A2AA852-BD89-798A-E2C7-38D4F5011484}"/>
          </ac:spMkLst>
        </pc:spChg>
        <pc:spChg chg="add del">
          <ac:chgData name="Azim Pathan" userId="71d2ce7747a9763e" providerId="LiveId" clId="{81C28EE8-E08D-4684-BA57-5FED49F47C74}" dt="2022-12-07T11:36:01.006" v="9410" actId="26606"/>
          <ac:spMkLst>
            <pc:docMk/>
            <pc:sldMk cId="3870256797" sldId="280"/>
            <ac:spMk id="35" creationId="{1C799903-48D5-4A31-A1A2-541072D9771E}"/>
          </ac:spMkLst>
        </pc:spChg>
        <pc:spChg chg="add del">
          <ac:chgData name="Azim Pathan" userId="71d2ce7747a9763e" providerId="LiveId" clId="{81C28EE8-E08D-4684-BA57-5FED49F47C74}" dt="2022-12-07T11:36:01.006" v="9410" actId="26606"/>
          <ac:spMkLst>
            <pc:docMk/>
            <pc:sldMk cId="3870256797" sldId="280"/>
            <ac:spMk id="36" creationId="{8EFFF109-FC58-4FD3-BE05-9775A1310F55}"/>
          </ac:spMkLst>
        </pc:spChg>
        <pc:spChg chg="add del">
          <ac:chgData name="Azim Pathan" userId="71d2ce7747a9763e" providerId="LiveId" clId="{81C28EE8-E08D-4684-BA57-5FED49F47C74}" dt="2022-12-07T11:36:01.006" v="9410" actId="26606"/>
          <ac:spMkLst>
            <pc:docMk/>
            <pc:sldMk cId="3870256797" sldId="280"/>
            <ac:spMk id="37" creationId="{E1B96AD6-92A9-4273-A62B-96A1C3E0BA95}"/>
          </ac:spMkLst>
        </pc:spChg>
        <pc:spChg chg="add del">
          <ac:chgData name="Azim Pathan" userId="71d2ce7747a9763e" providerId="LiveId" clId="{81C28EE8-E08D-4684-BA57-5FED49F47C74}" dt="2022-12-07T11:36:01.006" v="9410" actId="26606"/>
          <ac:spMkLst>
            <pc:docMk/>
            <pc:sldMk cId="3870256797" sldId="280"/>
            <ac:spMk id="38" creationId="{3A2AA852-BD89-798A-E2C7-38D4F5011484}"/>
          </ac:spMkLst>
        </pc:spChg>
        <pc:spChg chg="add">
          <ac:chgData name="Azim Pathan" userId="71d2ce7747a9763e" providerId="LiveId" clId="{81C28EE8-E08D-4684-BA57-5FED49F47C74}" dt="2022-12-07T11:36:01.011" v="9411" actId="26606"/>
          <ac:spMkLst>
            <pc:docMk/>
            <pc:sldMk cId="3870256797" sldId="280"/>
            <ac:spMk id="40" creationId="{B4CE5841-C184-4A70-A609-5FE4A50783C7}"/>
          </ac:spMkLst>
        </pc:spChg>
        <pc:spChg chg="add mod">
          <ac:chgData name="Azim Pathan" userId="71d2ce7747a9763e" providerId="LiveId" clId="{81C28EE8-E08D-4684-BA57-5FED49F47C74}" dt="2022-12-07T12:03:27.313" v="10850" actId="1076"/>
          <ac:spMkLst>
            <pc:docMk/>
            <pc:sldMk cId="3870256797" sldId="280"/>
            <ac:spMk id="41" creationId="{3A2AA852-BD89-798A-E2C7-38D4F5011484}"/>
          </ac:spMkLst>
        </pc:spChg>
        <pc:spChg chg="add">
          <ac:chgData name="Azim Pathan" userId="71d2ce7747a9763e" providerId="LiveId" clId="{81C28EE8-E08D-4684-BA57-5FED49F47C74}" dt="2022-12-07T11:36:01.011" v="9411" actId="26606"/>
          <ac:spMkLst>
            <pc:docMk/>
            <pc:sldMk cId="3870256797" sldId="280"/>
            <ac:spMk id="42" creationId="{CD1AAA2C-FBBE-42AA-B869-31D524B7653F}"/>
          </ac:spMkLst>
        </pc:spChg>
        <pc:spChg chg="add">
          <ac:chgData name="Azim Pathan" userId="71d2ce7747a9763e" providerId="LiveId" clId="{81C28EE8-E08D-4684-BA57-5FED49F47C74}" dt="2022-12-07T11:36:01.011" v="9411" actId="26606"/>
          <ac:spMkLst>
            <pc:docMk/>
            <pc:sldMk cId="3870256797" sldId="280"/>
            <ac:spMk id="43" creationId="{5F937BBF-9326-4230-AB1B-F1795E350559}"/>
          </ac:spMkLst>
        </pc:spChg>
        <pc:picChg chg="add del">
          <ac:chgData name="Azim Pathan" userId="71d2ce7747a9763e" providerId="LiveId" clId="{81C28EE8-E08D-4684-BA57-5FED49F47C74}" dt="2022-12-07T11:35:55.237" v="9402" actId="26606"/>
          <ac:picMkLst>
            <pc:docMk/>
            <pc:sldMk cId="3870256797" sldId="280"/>
            <ac:picMk id="5" creationId="{49793A05-47D7-C1B7-CBE0-457633C55378}"/>
          </ac:picMkLst>
        </pc:picChg>
        <pc:picChg chg="add del">
          <ac:chgData name="Azim Pathan" userId="71d2ce7747a9763e" providerId="LiveId" clId="{81C28EE8-E08D-4684-BA57-5FED49F47C74}" dt="2022-12-07T11:35:56.665" v="9404" actId="26606"/>
          <ac:picMkLst>
            <pc:docMk/>
            <pc:sldMk cId="3870256797" sldId="280"/>
            <ac:picMk id="22" creationId="{C7CCEFC9-C804-4CEB-B9A3-5E3033AF56F4}"/>
          </ac:picMkLst>
        </pc:picChg>
        <pc:picChg chg="add del">
          <ac:chgData name="Azim Pathan" userId="71d2ce7747a9763e" providerId="LiveId" clId="{81C28EE8-E08D-4684-BA57-5FED49F47C74}" dt="2022-12-07T11:35:58.967" v="9406" actId="26606"/>
          <ac:picMkLst>
            <pc:docMk/>
            <pc:sldMk cId="3870256797" sldId="280"/>
            <ac:picMk id="28" creationId="{C4E85D46-72B1-66FA-4632-23DEDA2C5697}"/>
          </ac:picMkLst>
        </pc:picChg>
      </pc:sldChg>
      <pc:sldChg chg="new del">
        <pc:chgData name="Azim Pathan" userId="71d2ce7747a9763e" providerId="LiveId" clId="{81C28EE8-E08D-4684-BA57-5FED49F47C74}" dt="2022-12-07T11:47:29.837" v="10084" actId="47"/>
        <pc:sldMkLst>
          <pc:docMk/>
          <pc:sldMk cId="2798912828" sldId="281"/>
        </pc:sldMkLst>
      </pc:sldChg>
      <pc:sldChg chg="addSp delSp modSp new mod setBg addAnim delAnim modAnim">
        <pc:chgData name="Azim Pathan" userId="71d2ce7747a9763e" providerId="LiveId" clId="{81C28EE8-E08D-4684-BA57-5FED49F47C74}" dt="2022-12-07T12:01:13.698" v="10615"/>
        <pc:sldMkLst>
          <pc:docMk/>
          <pc:sldMk cId="3818626881" sldId="281"/>
        </pc:sldMkLst>
        <pc:spChg chg="mod">
          <ac:chgData name="Azim Pathan" userId="71d2ce7747a9763e" providerId="LiveId" clId="{81C28EE8-E08D-4684-BA57-5FED49F47C74}" dt="2022-12-07T11:54:50.475" v="10412" actId="26606"/>
          <ac:spMkLst>
            <pc:docMk/>
            <pc:sldMk cId="3818626881" sldId="281"/>
            <ac:spMk id="2" creationId="{07041DB4-1A1B-2111-CE8E-29DD29806263}"/>
          </ac:spMkLst>
        </pc:spChg>
        <pc:spChg chg="del">
          <ac:chgData name="Azim Pathan" userId="71d2ce7747a9763e" providerId="LiveId" clId="{81C28EE8-E08D-4684-BA57-5FED49F47C74}" dt="2022-12-07T11:53:43.937" v="10298" actId="478"/>
          <ac:spMkLst>
            <pc:docMk/>
            <pc:sldMk cId="3818626881" sldId="281"/>
            <ac:spMk id="3" creationId="{641DBE21-A16F-BDB6-0180-C02EAAA141A0}"/>
          </ac:spMkLst>
        </pc:spChg>
        <pc:spChg chg="add mod">
          <ac:chgData name="Azim Pathan" userId="71d2ce7747a9763e" providerId="LiveId" clId="{81C28EE8-E08D-4684-BA57-5FED49F47C74}" dt="2022-12-07T11:57:01.560" v="10476" actId="20577"/>
          <ac:spMkLst>
            <pc:docMk/>
            <pc:sldMk cId="3818626881" sldId="281"/>
            <ac:spMk id="5" creationId="{2E490DA6-3162-BA7A-DA2C-6D71D8435F9B}"/>
          </ac:spMkLst>
        </pc:spChg>
        <pc:spChg chg="add del mod">
          <ac:chgData name="Azim Pathan" userId="71d2ce7747a9763e" providerId="LiveId" clId="{81C28EE8-E08D-4684-BA57-5FED49F47C74}" dt="2022-12-07T12:00:15.276" v="10599"/>
          <ac:spMkLst>
            <pc:docMk/>
            <pc:sldMk cId="3818626881" sldId="281"/>
            <ac:spMk id="8" creationId="{6AF5F110-70CD-9392-D419-42EA349EF71B}"/>
          </ac:spMkLst>
        </pc:spChg>
        <pc:spChg chg="add del mod">
          <ac:chgData name="Azim Pathan" userId="71d2ce7747a9763e" providerId="LiveId" clId="{81C28EE8-E08D-4684-BA57-5FED49F47C74}" dt="2022-12-07T11:58:43.792" v="10568" actId="21"/>
          <ac:spMkLst>
            <pc:docMk/>
            <pc:sldMk cId="3818626881" sldId="281"/>
            <ac:spMk id="10" creationId="{9EE195A3-E1B0-BB39-D13D-30D91A953078}"/>
          </ac:spMkLst>
        </pc:spChg>
        <pc:spChg chg="add">
          <ac:chgData name="Azim Pathan" userId="71d2ce7747a9763e" providerId="LiveId" clId="{81C28EE8-E08D-4684-BA57-5FED49F47C74}" dt="2022-12-07T11:54:50.475" v="10412" actId="26606"/>
          <ac:spMkLst>
            <pc:docMk/>
            <pc:sldMk cId="3818626881" sldId="281"/>
            <ac:spMk id="11" creationId="{CD504B3E-2155-480C-A1E5-DBFD02C55BA6}"/>
          </ac:spMkLst>
        </pc:spChg>
        <pc:spChg chg="add">
          <ac:chgData name="Azim Pathan" userId="71d2ce7747a9763e" providerId="LiveId" clId="{81C28EE8-E08D-4684-BA57-5FED49F47C74}" dt="2022-12-07T11:54:50.475" v="10412" actId="26606"/>
          <ac:spMkLst>
            <pc:docMk/>
            <pc:sldMk cId="3818626881" sldId="281"/>
            <ac:spMk id="13" creationId="{0990C621-3B8B-4820-8328-D47EF7CE823C}"/>
          </ac:spMkLst>
        </pc:spChg>
        <pc:spChg chg="add mod">
          <ac:chgData name="Azim Pathan" userId="71d2ce7747a9763e" providerId="LiveId" clId="{81C28EE8-E08D-4684-BA57-5FED49F47C74}" dt="2022-12-07T11:58:19.464" v="10566" actId="1076"/>
          <ac:spMkLst>
            <pc:docMk/>
            <pc:sldMk cId="3818626881" sldId="281"/>
            <ac:spMk id="14" creationId="{39183FC6-2038-D3AE-79A4-60BADFEE191D}"/>
          </ac:spMkLst>
        </pc:spChg>
        <pc:spChg chg="add">
          <ac:chgData name="Azim Pathan" userId="71d2ce7747a9763e" providerId="LiveId" clId="{81C28EE8-E08D-4684-BA57-5FED49F47C74}" dt="2022-12-07T11:54:50.475" v="10412" actId="26606"/>
          <ac:spMkLst>
            <pc:docMk/>
            <pc:sldMk cId="3818626881" sldId="281"/>
            <ac:spMk id="15" creationId="{C1A2385B-1D2A-4E17-84FA-6CB7F0AAE473}"/>
          </ac:spMkLst>
        </pc:spChg>
        <pc:spChg chg="add">
          <ac:chgData name="Azim Pathan" userId="71d2ce7747a9763e" providerId="LiveId" clId="{81C28EE8-E08D-4684-BA57-5FED49F47C74}" dt="2022-12-07T11:54:50.475" v="10412" actId="26606"/>
          <ac:spMkLst>
            <pc:docMk/>
            <pc:sldMk cId="3818626881" sldId="281"/>
            <ac:spMk id="17" creationId="{5E791F2F-79DB-4CC0-9FA1-001E3E91E8B7}"/>
          </ac:spMkLst>
        </pc:spChg>
        <pc:spChg chg="add mod">
          <ac:chgData name="Azim Pathan" userId="71d2ce7747a9763e" providerId="LiveId" clId="{81C28EE8-E08D-4684-BA57-5FED49F47C74}" dt="2022-12-07T12:00:54.675" v="10612" actId="1076"/>
          <ac:spMkLst>
            <pc:docMk/>
            <pc:sldMk cId="3818626881" sldId="281"/>
            <ac:spMk id="18" creationId="{BB383B1A-1039-8987-8F4D-2B990D947824}"/>
          </ac:spMkLst>
        </pc:spChg>
        <pc:spChg chg="add del mod">
          <ac:chgData name="Azim Pathan" userId="71d2ce7747a9763e" providerId="LiveId" clId="{81C28EE8-E08D-4684-BA57-5FED49F47C74}" dt="2022-12-07T12:00:15.069" v="10597" actId="1076"/>
          <ac:spMkLst>
            <pc:docMk/>
            <pc:sldMk cId="3818626881" sldId="281"/>
            <ac:spMk id="20" creationId="{9B9296E5-24FD-599A-01BC-C1D23F0964D8}"/>
          </ac:spMkLst>
        </pc:spChg>
        <pc:spChg chg="add del mod">
          <ac:chgData name="Azim Pathan" userId="71d2ce7747a9763e" providerId="LiveId" clId="{81C28EE8-E08D-4684-BA57-5FED49F47C74}" dt="2022-12-07T12:00:52.153" v="10611" actId="478"/>
          <ac:spMkLst>
            <pc:docMk/>
            <pc:sldMk cId="3818626881" sldId="281"/>
            <ac:spMk id="21" creationId="{0FDEFC80-11B3-2050-2251-B60A07E995CC}"/>
          </ac:spMkLst>
        </pc:spChg>
        <pc:picChg chg="add del mod ord modCrop">
          <ac:chgData name="Azim Pathan" userId="71d2ce7747a9763e" providerId="LiveId" clId="{81C28EE8-E08D-4684-BA57-5FED49F47C74}" dt="2022-12-07T11:58:43.792" v="10568" actId="21"/>
          <ac:picMkLst>
            <pc:docMk/>
            <pc:sldMk cId="3818626881" sldId="281"/>
            <ac:picMk id="4" creationId="{1ABD14BD-4CCC-40CC-4C90-6134F6299AE5}"/>
          </ac:picMkLst>
        </pc:picChg>
        <pc:picChg chg="add mod modCrop">
          <ac:chgData name="Azim Pathan" userId="71d2ce7747a9763e" providerId="LiveId" clId="{81C28EE8-E08D-4684-BA57-5FED49F47C74}" dt="2022-12-07T11:58:49.675" v="10570" actId="732"/>
          <ac:picMkLst>
            <pc:docMk/>
            <pc:sldMk cId="3818626881" sldId="281"/>
            <ac:picMk id="6" creationId="{4CF43A4F-3F89-FA1A-2157-7A9A54FC015B}"/>
          </ac:picMkLst>
        </pc:picChg>
        <pc:picChg chg="add mod modCrop">
          <ac:chgData name="Azim Pathan" userId="71d2ce7747a9763e" providerId="LiveId" clId="{81C28EE8-E08D-4684-BA57-5FED49F47C74}" dt="2022-12-07T11:58:22.846" v="10567" actId="732"/>
          <ac:picMkLst>
            <pc:docMk/>
            <pc:sldMk cId="3818626881" sldId="281"/>
            <ac:picMk id="7" creationId="{8B831BBF-A790-069F-4CAC-616FF0F6E142}"/>
          </ac:picMkLst>
        </pc:picChg>
        <pc:picChg chg="add mod modCrop">
          <ac:chgData name="Azim Pathan" userId="71d2ce7747a9763e" providerId="LiveId" clId="{81C28EE8-E08D-4684-BA57-5FED49F47C74}" dt="2022-12-07T12:00:49.647" v="10609" actId="1076"/>
          <ac:picMkLst>
            <pc:docMk/>
            <pc:sldMk cId="3818626881" sldId="281"/>
            <ac:picMk id="16" creationId="{2288B7D1-F344-EC85-5609-CE7244B23628}"/>
          </ac:picMkLst>
        </pc:picChg>
        <pc:picChg chg="add del mod">
          <ac:chgData name="Azim Pathan" userId="71d2ce7747a9763e" providerId="LiveId" clId="{81C28EE8-E08D-4684-BA57-5FED49F47C74}" dt="2022-12-07T12:00:47.850" v="10608" actId="478"/>
          <ac:picMkLst>
            <pc:docMk/>
            <pc:sldMk cId="3818626881" sldId="281"/>
            <ac:picMk id="19" creationId="{A498335A-3760-982C-1695-7FC4DDEBA58C}"/>
          </ac:picMkLst>
        </pc:picChg>
      </pc:sldChg>
      <pc:sldMasterChg chg="del delSldLayout">
        <pc:chgData name="Azim Pathan" userId="71d2ce7747a9763e" providerId="LiveId" clId="{81C28EE8-E08D-4684-BA57-5FED49F47C74}" dt="2022-12-07T05:48:58.497" v="0" actId="26606"/>
        <pc:sldMasterMkLst>
          <pc:docMk/>
          <pc:sldMasterMk cId="4157256592" sldId="2147483940"/>
        </pc:sldMasterMkLst>
        <pc:sldLayoutChg chg="del">
          <pc:chgData name="Azim Pathan" userId="71d2ce7747a9763e" providerId="LiveId" clId="{81C28EE8-E08D-4684-BA57-5FED49F47C74}" dt="2022-12-07T05:48:58.497" v="0" actId="26606"/>
          <pc:sldLayoutMkLst>
            <pc:docMk/>
            <pc:sldMasterMk cId="4157256592" sldId="2147483940"/>
            <pc:sldLayoutMk cId="340332397" sldId="2147483929"/>
          </pc:sldLayoutMkLst>
        </pc:sldLayoutChg>
        <pc:sldLayoutChg chg="del">
          <pc:chgData name="Azim Pathan" userId="71d2ce7747a9763e" providerId="LiveId" clId="{81C28EE8-E08D-4684-BA57-5FED49F47C74}" dt="2022-12-07T05:48:58.497" v="0" actId="26606"/>
          <pc:sldLayoutMkLst>
            <pc:docMk/>
            <pc:sldMasterMk cId="4157256592" sldId="2147483940"/>
            <pc:sldLayoutMk cId="2280669969" sldId="2147483930"/>
          </pc:sldLayoutMkLst>
        </pc:sldLayoutChg>
        <pc:sldLayoutChg chg="del">
          <pc:chgData name="Azim Pathan" userId="71d2ce7747a9763e" providerId="LiveId" clId="{81C28EE8-E08D-4684-BA57-5FED49F47C74}" dt="2022-12-07T05:48:58.497" v="0" actId="26606"/>
          <pc:sldLayoutMkLst>
            <pc:docMk/>
            <pc:sldMasterMk cId="4157256592" sldId="2147483940"/>
            <pc:sldLayoutMk cId="3352540744" sldId="2147483931"/>
          </pc:sldLayoutMkLst>
        </pc:sldLayoutChg>
        <pc:sldLayoutChg chg="del">
          <pc:chgData name="Azim Pathan" userId="71d2ce7747a9763e" providerId="LiveId" clId="{81C28EE8-E08D-4684-BA57-5FED49F47C74}" dt="2022-12-07T05:48:58.497" v="0" actId="26606"/>
          <pc:sldLayoutMkLst>
            <pc:docMk/>
            <pc:sldMasterMk cId="4157256592" sldId="2147483940"/>
            <pc:sldLayoutMk cId="3906029320" sldId="2147483932"/>
          </pc:sldLayoutMkLst>
        </pc:sldLayoutChg>
        <pc:sldLayoutChg chg="del">
          <pc:chgData name="Azim Pathan" userId="71d2ce7747a9763e" providerId="LiveId" clId="{81C28EE8-E08D-4684-BA57-5FED49F47C74}" dt="2022-12-07T05:48:58.497" v="0" actId="26606"/>
          <pc:sldLayoutMkLst>
            <pc:docMk/>
            <pc:sldMasterMk cId="4157256592" sldId="2147483940"/>
            <pc:sldLayoutMk cId="667007977" sldId="2147483933"/>
          </pc:sldLayoutMkLst>
        </pc:sldLayoutChg>
        <pc:sldLayoutChg chg="del">
          <pc:chgData name="Azim Pathan" userId="71d2ce7747a9763e" providerId="LiveId" clId="{81C28EE8-E08D-4684-BA57-5FED49F47C74}" dt="2022-12-07T05:48:58.497" v="0" actId="26606"/>
          <pc:sldLayoutMkLst>
            <pc:docMk/>
            <pc:sldMasterMk cId="4157256592" sldId="2147483940"/>
            <pc:sldLayoutMk cId="3086272108" sldId="2147483934"/>
          </pc:sldLayoutMkLst>
        </pc:sldLayoutChg>
        <pc:sldLayoutChg chg="del">
          <pc:chgData name="Azim Pathan" userId="71d2ce7747a9763e" providerId="LiveId" clId="{81C28EE8-E08D-4684-BA57-5FED49F47C74}" dt="2022-12-07T05:48:58.497" v="0" actId="26606"/>
          <pc:sldLayoutMkLst>
            <pc:docMk/>
            <pc:sldMasterMk cId="4157256592" sldId="2147483940"/>
            <pc:sldLayoutMk cId="2975961484" sldId="2147483935"/>
          </pc:sldLayoutMkLst>
        </pc:sldLayoutChg>
        <pc:sldLayoutChg chg="del">
          <pc:chgData name="Azim Pathan" userId="71d2ce7747a9763e" providerId="LiveId" clId="{81C28EE8-E08D-4684-BA57-5FED49F47C74}" dt="2022-12-07T05:48:58.497" v="0" actId="26606"/>
          <pc:sldLayoutMkLst>
            <pc:docMk/>
            <pc:sldMasterMk cId="4157256592" sldId="2147483940"/>
            <pc:sldLayoutMk cId="2195405726" sldId="2147483936"/>
          </pc:sldLayoutMkLst>
        </pc:sldLayoutChg>
        <pc:sldLayoutChg chg="del">
          <pc:chgData name="Azim Pathan" userId="71d2ce7747a9763e" providerId="LiveId" clId="{81C28EE8-E08D-4684-BA57-5FED49F47C74}" dt="2022-12-07T05:48:58.497" v="0" actId="26606"/>
          <pc:sldLayoutMkLst>
            <pc:docMk/>
            <pc:sldMasterMk cId="4157256592" sldId="2147483940"/>
            <pc:sldLayoutMk cId="1961956982" sldId="2147483937"/>
          </pc:sldLayoutMkLst>
        </pc:sldLayoutChg>
        <pc:sldLayoutChg chg="del">
          <pc:chgData name="Azim Pathan" userId="71d2ce7747a9763e" providerId="LiveId" clId="{81C28EE8-E08D-4684-BA57-5FED49F47C74}" dt="2022-12-07T05:48:58.497" v="0" actId="26606"/>
          <pc:sldLayoutMkLst>
            <pc:docMk/>
            <pc:sldMasterMk cId="4157256592" sldId="2147483940"/>
            <pc:sldLayoutMk cId="2087102456" sldId="2147483938"/>
          </pc:sldLayoutMkLst>
        </pc:sldLayoutChg>
        <pc:sldLayoutChg chg="del">
          <pc:chgData name="Azim Pathan" userId="71d2ce7747a9763e" providerId="LiveId" clId="{81C28EE8-E08D-4684-BA57-5FED49F47C74}" dt="2022-12-07T05:48:58.497" v="0" actId="26606"/>
          <pc:sldLayoutMkLst>
            <pc:docMk/>
            <pc:sldMasterMk cId="4157256592" sldId="2147483940"/>
            <pc:sldLayoutMk cId="1987564788" sldId="2147483939"/>
          </pc:sldLayoutMkLst>
        </pc:sldLayoutChg>
      </pc:sldMasterChg>
      <pc:sldMasterChg chg="modSp add del modTransition setBg addSldLayout delSldLayout modSldLayout sldLayoutOrd">
        <pc:chgData name="Azim Pathan" userId="71d2ce7747a9763e" providerId="LiveId" clId="{81C28EE8-E08D-4684-BA57-5FED49F47C74}" dt="2022-12-07T09:24:10.011" v="4715"/>
        <pc:sldMasterMkLst>
          <pc:docMk/>
          <pc:sldMasterMk cId="223714622" sldId="2147483964"/>
        </pc:sldMasterMkLst>
        <pc:spChg chg="mod">
          <ac:chgData name="Azim Pathan" userId="71d2ce7747a9763e" providerId="LiveId" clId="{81C28EE8-E08D-4684-BA57-5FED49F47C74}" dt="2022-12-07T07:24:13.169" v="1847" actId="403"/>
          <ac:spMkLst>
            <pc:docMk/>
            <pc:sldMasterMk cId="223714622" sldId="2147483964"/>
            <ac:spMk id="3" creationId="{BE459C78-0CC4-4552-93DD-49B4194D005D}"/>
          </ac:spMkLst>
        </pc:spChg>
        <pc:sldLayoutChg chg="add del modTransition">
          <pc:chgData name="Azim Pathan" userId="71d2ce7747a9763e" providerId="LiveId" clId="{81C28EE8-E08D-4684-BA57-5FED49F47C74}" dt="2022-12-07T09:24:10.011" v="4715"/>
          <pc:sldLayoutMkLst>
            <pc:docMk/>
            <pc:sldMasterMk cId="223714622" sldId="2147483964"/>
            <pc:sldLayoutMk cId="335069403" sldId="2147483953"/>
          </pc:sldLayoutMkLst>
        </pc:sldLayoutChg>
        <pc:sldLayoutChg chg="add del modTransition">
          <pc:chgData name="Azim Pathan" userId="71d2ce7747a9763e" providerId="LiveId" clId="{81C28EE8-E08D-4684-BA57-5FED49F47C74}" dt="2022-12-07T09:24:10.011" v="4715"/>
          <pc:sldLayoutMkLst>
            <pc:docMk/>
            <pc:sldMasterMk cId="223714622" sldId="2147483964"/>
            <pc:sldLayoutMk cId="1349667425" sldId="2147483954"/>
          </pc:sldLayoutMkLst>
        </pc:sldLayoutChg>
        <pc:sldLayoutChg chg="add del modTransition">
          <pc:chgData name="Azim Pathan" userId="71d2ce7747a9763e" providerId="LiveId" clId="{81C28EE8-E08D-4684-BA57-5FED49F47C74}" dt="2022-12-07T09:24:10.011" v="4715"/>
          <pc:sldLayoutMkLst>
            <pc:docMk/>
            <pc:sldMasterMk cId="223714622" sldId="2147483964"/>
            <pc:sldLayoutMk cId="1350727809" sldId="2147483955"/>
          </pc:sldLayoutMkLst>
        </pc:sldLayoutChg>
        <pc:sldLayoutChg chg="add del modTransition">
          <pc:chgData name="Azim Pathan" userId="71d2ce7747a9763e" providerId="LiveId" clId="{81C28EE8-E08D-4684-BA57-5FED49F47C74}" dt="2022-12-07T09:24:10.011" v="4715"/>
          <pc:sldLayoutMkLst>
            <pc:docMk/>
            <pc:sldMasterMk cId="223714622" sldId="2147483964"/>
            <pc:sldLayoutMk cId="4006339094" sldId="2147483956"/>
          </pc:sldLayoutMkLst>
        </pc:sldLayoutChg>
        <pc:sldLayoutChg chg="add del modTransition">
          <pc:chgData name="Azim Pathan" userId="71d2ce7747a9763e" providerId="LiveId" clId="{81C28EE8-E08D-4684-BA57-5FED49F47C74}" dt="2022-12-07T09:24:10.011" v="4715"/>
          <pc:sldLayoutMkLst>
            <pc:docMk/>
            <pc:sldMasterMk cId="223714622" sldId="2147483964"/>
            <pc:sldLayoutMk cId="3569812413" sldId="2147483957"/>
          </pc:sldLayoutMkLst>
        </pc:sldLayoutChg>
        <pc:sldLayoutChg chg="add del modTransition">
          <pc:chgData name="Azim Pathan" userId="71d2ce7747a9763e" providerId="LiveId" clId="{81C28EE8-E08D-4684-BA57-5FED49F47C74}" dt="2022-12-07T09:24:10.011" v="4715"/>
          <pc:sldLayoutMkLst>
            <pc:docMk/>
            <pc:sldMasterMk cId="223714622" sldId="2147483964"/>
            <pc:sldLayoutMk cId="441247010" sldId="2147483958"/>
          </pc:sldLayoutMkLst>
        </pc:sldLayoutChg>
        <pc:sldLayoutChg chg="add del modTransition">
          <pc:chgData name="Azim Pathan" userId="71d2ce7747a9763e" providerId="LiveId" clId="{81C28EE8-E08D-4684-BA57-5FED49F47C74}" dt="2022-12-07T09:24:10.011" v="4715"/>
          <pc:sldLayoutMkLst>
            <pc:docMk/>
            <pc:sldMasterMk cId="223714622" sldId="2147483964"/>
            <pc:sldLayoutMk cId="3068777925" sldId="2147483959"/>
          </pc:sldLayoutMkLst>
        </pc:sldLayoutChg>
        <pc:sldLayoutChg chg="modSp add del modTransition setBg">
          <pc:chgData name="Azim Pathan" userId="71d2ce7747a9763e" providerId="LiveId" clId="{81C28EE8-E08D-4684-BA57-5FED49F47C74}" dt="2022-12-07T09:24:10.011" v="4715"/>
          <pc:sldLayoutMkLst>
            <pc:docMk/>
            <pc:sldMasterMk cId="223714622" sldId="2147483964"/>
            <pc:sldLayoutMk cId="1341185777" sldId="2147483960"/>
          </pc:sldLayoutMkLst>
          <pc:spChg chg="mod">
            <ac:chgData name="Azim Pathan" userId="71d2ce7747a9763e" providerId="LiveId" clId="{81C28EE8-E08D-4684-BA57-5FED49F47C74}" dt="2022-12-07T07:23:58.444" v="1846" actId="403"/>
            <ac:spMkLst>
              <pc:docMk/>
              <pc:sldMasterMk cId="223714622" sldId="2147483964"/>
              <pc:sldLayoutMk cId="1341185777" sldId="2147483960"/>
              <ac:spMk id="3" creationId="{21671183-B3CE-4F45-92FB-98290CA0E2CA}"/>
            </ac:spMkLst>
          </pc:spChg>
        </pc:sldLayoutChg>
        <pc:sldLayoutChg chg="add del ord modTransition">
          <pc:chgData name="Azim Pathan" userId="71d2ce7747a9763e" providerId="LiveId" clId="{81C28EE8-E08D-4684-BA57-5FED49F47C74}" dt="2022-12-07T09:24:10.011" v="4715"/>
          <pc:sldLayoutMkLst>
            <pc:docMk/>
            <pc:sldMasterMk cId="223714622" sldId="2147483964"/>
            <pc:sldLayoutMk cId="773566611" sldId="2147483961"/>
          </pc:sldLayoutMkLst>
        </pc:sldLayoutChg>
        <pc:sldLayoutChg chg="add del modTransition">
          <pc:chgData name="Azim Pathan" userId="71d2ce7747a9763e" providerId="LiveId" clId="{81C28EE8-E08D-4684-BA57-5FED49F47C74}" dt="2022-12-07T09:24:10.011" v="4715"/>
          <pc:sldLayoutMkLst>
            <pc:docMk/>
            <pc:sldMasterMk cId="223714622" sldId="2147483964"/>
            <pc:sldLayoutMk cId="4142669304" sldId="2147483962"/>
          </pc:sldLayoutMkLst>
        </pc:sldLayoutChg>
        <pc:sldLayoutChg chg="add del modTransition">
          <pc:chgData name="Azim Pathan" userId="71d2ce7747a9763e" providerId="LiveId" clId="{81C28EE8-E08D-4684-BA57-5FED49F47C74}" dt="2022-12-07T09:24:10.011" v="4715"/>
          <pc:sldLayoutMkLst>
            <pc:docMk/>
            <pc:sldMasterMk cId="223714622" sldId="2147483964"/>
            <pc:sldLayoutMk cId="2039026702" sldId="2147483963"/>
          </pc:sldLayoutMkLst>
        </pc:sldLayoutChg>
      </pc:sldMasterChg>
      <pc:sldMasterChg chg="add del addSldLayout delSldLayout">
        <pc:chgData name="Azim Pathan" userId="71d2ce7747a9763e" providerId="LiveId" clId="{81C28EE8-E08D-4684-BA57-5FED49F47C74}" dt="2022-12-07T05:49:26.173" v="46" actId="26606"/>
        <pc:sldMasterMkLst>
          <pc:docMk/>
          <pc:sldMasterMk cId="2083300714" sldId="2147483988"/>
        </pc:sldMasterMkLst>
        <pc:sldLayoutChg chg="add del">
          <pc:chgData name="Azim Pathan" userId="71d2ce7747a9763e" providerId="LiveId" clId="{81C28EE8-E08D-4684-BA57-5FED49F47C74}" dt="2022-12-07T05:49:26.173" v="46" actId="26606"/>
          <pc:sldLayoutMkLst>
            <pc:docMk/>
            <pc:sldMasterMk cId="2083300714" sldId="2147483988"/>
            <pc:sldLayoutMk cId="3660888866" sldId="2147483977"/>
          </pc:sldLayoutMkLst>
        </pc:sldLayoutChg>
        <pc:sldLayoutChg chg="add del">
          <pc:chgData name="Azim Pathan" userId="71d2ce7747a9763e" providerId="LiveId" clId="{81C28EE8-E08D-4684-BA57-5FED49F47C74}" dt="2022-12-07T05:49:26.173" v="46" actId="26606"/>
          <pc:sldLayoutMkLst>
            <pc:docMk/>
            <pc:sldMasterMk cId="2083300714" sldId="2147483988"/>
            <pc:sldLayoutMk cId="4221511514" sldId="2147483978"/>
          </pc:sldLayoutMkLst>
        </pc:sldLayoutChg>
        <pc:sldLayoutChg chg="add del">
          <pc:chgData name="Azim Pathan" userId="71d2ce7747a9763e" providerId="LiveId" clId="{81C28EE8-E08D-4684-BA57-5FED49F47C74}" dt="2022-12-07T05:49:26.173" v="46" actId="26606"/>
          <pc:sldLayoutMkLst>
            <pc:docMk/>
            <pc:sldMasterMk cId="2083300714" sldId="2147483988"/>
            <pc:sldLayoutMk cId="486991804" sldId="2147483979"/>
          </pc:sldLayoutMkLst>
        </pc:sldLayoutChg>
        <pc:sldLayoutChg chg="add del">
          <pc:chgData name="Azim Pathan" userId="71d2ce7747a9763e" providerId="LiveId" clId="{81C28EE8-E08D-4684-BA57-5FED49F47C74}" dt="2022-12-07T05:49:26.173" v="46" actId="26606"/>
          <pc:sldLayoutMkLst>
            <pc:docMk/>
            <pc:sldMasterMk cId="2083300714" sldId="2147483988"/>
            <pc:sldLayoutMk cId="86619787" sldId="2147483980"/>
          </pc:sldLayoutMkLst>
        </pc:sldLayoutChg>
        <pc:sldLayoutChg chg="add del">
          <pc:chgData name="Azim Pathan" userId="71d2ce7747a9763e" providerId="LiveId" clId="{81C28EE8-E08D-4684-BA57-5FED49F47C74}" dt="2022-12-07T05:49:26.173" v="46" actId="26606"/>
          <pc:sldLayoutMkLst>
            <pc:docMk/>
            <pc:sldMasterMk cId="2083300714" sldId="2147483988"/>
            <pc:sldLayoutMk cId="895327462" sldId="2147483981"/>
          </pc:sldLayoutMkLst>
        </pc:sldLayoutChg>
        <pc:sldLayoutChg chg="add del">
          <pc:chgData name="Azim Pathan" userId="71d2ce7747a9763e" providerId="LiveId" clId="{81C28EE8-E08D-4684-BA57-5FED49F47C74}" dt="2022-12-07T05:49:26.173" v="46" actId="26606"/>
          <pc:sldLayoutMkLst>
            <pc:docMk/>
            <pc:sldMasterMk cId="2083300714" sldId="2147483988"/>
            <pc:sldLayoutMk cId="3707399139" sldId="2147483982"/>
          </pc:sldLayoutMkLst>
        </pc:sldLayoutChg>
        <pc:sldLayoutChg chg="add del">
          <pc:chgData name="Azim Pathan" userId="71d2ce7747a9763e" providerId="LiveId" clId="{81C28EE8-E08D-4684-BA57-5FED49F47C74}" dt="2022-12-07T05:49:26.173" v="46" actId="26606"/>
          <pc:sldLayoutMkLst>
            <pc:docMk/>
            <pc:sldMasterMk cId="2083300714" sldId="2147483988"/>
            <pc:sldLayoutMk cId="2330813653" sldId="2147483983"/>
          </pc:sldLayoutMkLst>
        </pc:sldLayoutChg>
        <pc:sldLayoutChg chg="add del">
          <pc:chgData name="Azim Pathan" userId="71d2ce7747a9763e" providerId="LiveId" clId="{81C28EE8-E08D-4684-BA57-5FED49F47C74}" dt="2022-12-07T05:49:26.173" v="46" actId="26606"/>
          <pc:sldLayoutMkLst>
            <pc:docMk/>
            <pc:sldMasterMk cId="2083300714" sldId="2147483988"/>
            <pc:sldLayoutMk cId="2150906664" sldId="2147483984"/>
          </pc:sldLayoutMkLst>
        </pc:sldLayoutChg>
        <pc:sldLayoutChg chg="add del">
          <pc:chgData name="Azim Pathan" userId="71d2ce7747a9763e" providerId="LiveId" clId="{81C28EE8-E08D-4684-BA57-5FED49F47C74}" dt="2022-12-07T05:49:26.173" v="46" actId="26606"/>
          <pc:sldLayoutMkLst>
            <pc:docMk/>
            <pc:sldMasterMk cId="2083300714" sldId="2147483988"/>
            <pc:sldLayoutMk cId="995392079" sldId="2147483985"/>
          </pc:sldLayoutMkLst>
        </pc:sldLayoutChg>
        <pc:sldLayoutChg chg="add del">
          <pc:chgData name="Azim Pathan" userId="71d2ce7747a9763e" providerId="LiveId" clId="{81C28EE8-E08D-4684-BA57-5FED49F47C74}" dt="2022-12-07T05:49:26.173" v="46" actId="26606"/>
          <pc:sldLayoutMkLst>
            <pc:docMk/>
            <pc:sldMasterMk cId="2083300714" sldId="2147483988"/>
            <pc:sldLayoutMk cId="511860761" sldId="2147483986"/>
          </pc:sldLayoutMkLst>
        </pc:sldLayoutChg>
        <pc:sldLayoutChg chg="add del">
          <pc:chgData name="Azim Pathan" userId="71d2ce7747a9763e" providerId="LiveId" clId="{81C28EE8-E08D-4684-BA57-5FED49F47C74}" dt="2022-12-07T05:49:26.173" v="46" actId="26606"/>
          <pc:sldLayoutMkLst>
            <pc:docMk/>
            <pc:sldMasterMk cId="2083300714" sldId="2147483988"/>
            <pc:sldLayoutMk cId="3750547509" sldId="2147483987"/>
          </pc:sldLayoutMkLst>
        </pc:sldLayoutChg>
      </pc:sldMasterChg>
      <pc:sldMasterChg chg="add del addSldLayout delSldLayout">
        <pc:chgData name="Azim Pathan" userId="71d2ce7747a9763e" providerId="LiveId" clId="{81C28EE8-E08D-4684-BA57-5FED49F47C74}" dt="2022-12-07T05:49:39.368" v="62" actId="26606"/>
        <pc:sldMasterMkLst>
          <pc:docMk/>
          <pc:sldMasterMk cId="2297419347" sldId="2147483988"/>
        </pc:sldMasterMkLst>
        <pc:sldLayoutChg chg="add del">
          <pc:chgData name="Azim Pathan" userId="71d2ce7747a9763e" providerId="LiveId" clId="{81C28EE8-E08D-4684-BA57-5FED49F47C74}" dt="2022-12-07T05:49:39.368" v="62" actId="26606"/>
          <pc:sldLayoutMkLst>
            <pc:docMk/>
            <pc:sldMasterMk cId="2297419347" sldId="2147483988"/>
            <pc:sldLayoutMk cId="2274347934" sldId="2147483977"/>
          </pc:sldLayoutMkLst>
        </pc:sldLayoutChg>
        <pc:sldLayoutChg chg="add del">
          <pc:chgData name="Azim Pathan" userId="71d2ce7747a9763e" providerId="LiveId" clId="{81C28EE8-E08D-4684-BA57-5FED49F47C74}" dt="2022-12-07T05:49:39.368" v="62" actId="26606"/>
          <pc:sldLayoutMkLst>
            <pc:docMk/>
            <pc:sldMasterMk cId="2297419347" sldId="2147483988"/>
            <pc:sldLayoutMk cId="2335310731" sldId="2147483978"/>
          </pc:sldLayoutMkLst>
        </pc:sldLayoutChg>
        <pc:sldLayoutChg chg="add del">
          <pc:chgData name="Azim Pathan" userId="71d2ce7747a9763e" providerId="LiveId" clId="{81C28EE8-E08D-4684-BA57-5FED49F47C74}" dt="2022-12-07T05:49:39.368" v="62" actId="26606"/>
          <pc:sldLayoutMkLst>
            <pc:docMk/>
            <pc:sldMasterMk cId="2297419347" sldId="2147483988"/>
            <pc:sldLayoutMk cId="3720864539" sldId="2147483979"/>
          </pc:sldLayoutMkLst>
        </pc:sldLayoutChg>
        <pc:sldLayoutChg chg="add del">
          <pc:chgData name="Azim Pathan" userId="71d2ce7747a9763e" providerId="LiveId" clId="{81C28EE8-E08D-4684-BA57-5FED49F47C74}" dt="2022-12-07T05:49:39.368" v="62" actId="26606"/>
          <pc:sldLayoutMkLst>
            <pc:docMk/>
            <pc:sldMasterMk cId="2297419347" sldId="2147483988"/>
            <pc:sldLayoutMk cId="2636347704" sldId="2147483980"/>
          </pc:sldLayoutMkLst>
        </pc:sldLayoutChg>
        <pc:sldLayoutChg chg="add del">
          <pc:chgData name="Azim Pathan" userId="71d2ce7747a9763e" providerId="LiveId" clId="{81C28EE8-E08D-4684-BA57-5FED49F47C74}" dt="2022-12-07T05:49:39.368" v="62" actId="26606"/>
          <pc:sldLayoutMkLst>
            <pc:docMk/>
            <pc:sldMasterMk cId="2297419347" sldId="2147483988"/>
            <pc:sldLayoutMk cId="1988653193" sldId="2147483981"/>
          </pc:sldLayoutMkLst>
        </pc:sldLayoutChg>
        <pc:sldLayoutChg chg="add del">
          <pc:chgData name="Azim Pathan" userId="71d2ce7747a9763e" providerId="LiveId" clId="{81C28EE8-E08D-4684-BA57-5FED49F47C74}" dt="2022-12-07T05:49:39.368" v="62" actId="26606"/>
          <pc:sldLayoutMkLst>
            <pc:docMk/>
            <pc:sldMasterMk cId="2297419347" sldId="2147483988"/>
            <pc:sldLayoutMk cId="1910138224" sldId="2147483982"/>
          </pc:sldLayoutMkLst>
        </pc:sldLayoutChg>
        <pc:sldLayoutChg chg="add del">
          <pc:chgData name="Azim Pathan" userId="71d2ce7747a9763e" providerId="LiveId" clId="{81C28EE8-E08D-4684-BA57-5FED49F47C74}" dt="2022-12-07T05:49:39.368" v="62" actId="26606"/>
          <pc:sldLayoutMkLst>
            <pc:docMk/>
            <pc:sldMasterMk cId="2297419347" sldId="2147483988"/>
            <pc:sldLayoutMk cId="3497807162" sldId="2147483983"/>
          </pc:sldLayoutMkLst>
        </pc:sldLayoutChg>
        <pc:sldLayoutChg chg="add del">
          <pc:chgData name="Azim Pathan" userId="71d2ce7747a9763e" providerId="LiveId" clId="{81C28EE8-E08D-4684-BA57-5FED49F47C74}" dt="2022-12-07T05:49:39.368" v="62" actId="26606"/>
          <pc:sldLayoutMkLst>
            <pc:docMk/>
            <pc:sldMasterMk cId="2297419347" sldId="2147483988"/>
            <pc:sldLayoutMk cId="4065425389" sldId="2147483984"/>
          </pc:sldLayoutMkLst>
        </pc:sldLayoutChg>
        <pc:sldLayoutChg chg="add del">
          <pc:chgData name="Azim Pathan" userId="71d2ce7747a9763e" providerId="LiveId" clId="{81C28EE8-E08D-4684-BA57-5FED49F47C74}" dt="2022-12-07T05:49:39.368" v="62" actId="26606"/>
          <pc:sldLayoutMkLst>
            <pc:docMk/>
            <pc:sldMasterMk cId="2297419347" sldId="2147483988"/>
            <pc:sldLayoutMk cId="2024116985" sldId="2147483985"/>
          </pc:sldLayoutMkLst>
        </pc:sldLayoutChg>
        <pc:sldLayoutChg chg="add del">
          <pc:chgData name="Azim Pathan" userId="71d2ce7747a9763e" providerId="LiveId" clId="{81C28EE8-E08D-4684-BA57-5FED49F47C74}" dt="2022-12-07T05:49:39.368" v="62" actId="26606"/>
          <pc:sldLayoutMkLst>
            <pc:docMk/>
            <pc:sldMasterMk cId="2297419347" sldId="2147483988"/>
            <pc:sldLayoutMk cId="2239818317" sldId="2147483986"/>
          </pc:sldLayoutMkLst>
        </pc:sldLayoutChg>
        <pc:sldLayoutChg chg="add del">
          <pc:chgData name="Azim Pathan" userId="71d2ce7747a9763e" providerId="LiveId" clId="{81C28EE8-E08D-4684-BA57-5FED49F47C74}" dt="2022-12-07T05:49:39.368" v="62" actId="26606"/>
          <pc:sldLayoutMkLst>
            <pc:docMk/>
            <pc:sldMasterMk cId="2297419347" sldId="2147483988"/>
            <pc:sldLayoutMk cId="4262144856" sldId="2147483987"/>
          </pc:sldLayoutMkLst>
        </pc:sldLayoutChg>
      </pc:sldMasterChg>
      <pc:sldMasterChg chg="add del addSldLayout delSldLayout">
        <pc:chgData name="Azim Pathan" userId="71d2ce7747a9763e" providerId="LiveId" clId="{81C28EE8-E08D-4684-BA57-5FED49F47C74}" dt="2022-12-07T05:49:56.075" v="76" actId="26606"/>
        <pc:sldMasterMkLst>
          <pc:docMk/>
          <pc:sldMasterMk cId="1207142005" sldId="2147484001"/>
        </pc:sldMasterMkLst>
        <pc:sldLayoutChg chg="add del">
          <pc:chgData name="Azim Pathan" userId="71d2ce7747a9763e" providerId="LiveId" clId="{81C28EE8-E08D-4684-BA57-5FED49F47C74}" dt="2022-12-07T05:49:56.075" v="76" actId="26606"/>
          <pc:sldLayoutMkLst>
            <pc:docMk/>
            <pc:sldMasterMk cId="1207142005" sldId="2147484001"/>
            <pc:sldLayoutMk cId="4021122724" sldId="2147483990"/>
          </pc:sldLayoutMkLst>
        </pc:sldLayoutChg>
        <pc:sldLayoutChg chg="add del">
          <pc:chgData name="Azim Pathan" userId="71d2ce7747a9763e" providerId="LiveId" clId="{81C28EE8-E08D-4684-BA57-5FED49F47C74}" dt="2022-12-07T05:49:56.075" v="76" actId="26606"/>
          <pc:sldLayoutMkLst>
            <pc:docMk/>
            <pc:sldMasterMk cId="1207142005" sldId="2147484001"/>
            <pc:sldLayoutMk cId="3317173702" sldId="2147483991"/>
          </pc:sldLayoutMkLst>
        </pc:sldLayoutChg>
        <pc:sldLayoutChg chg="add del">
          <pc:chgData name="Azim Pathan" userId="71d2ce7747a9763e" providerId="LiveId" clId="{81C28EE8-E08D-4684-BA57-5FED49F47C74}" dt="2022-12-07T05:49:56.075" v="76" actId="26606"/>
          <pc:sldLayoutMkLst>
            <pc:docMk/>
            <pc:sldMasterMk cId="1207142005" sldId="2147484001"/>
            <pc:sldLayoutMk cId="681067251" sldId="2147483992"/>
          </pc:sldLayoutMkLst>
        </pc:sldLayoutChg>
        <pc:sldLayoutChg chg="add del">
          <pc:chgData name="Azim Pathan" userId="71d2ce7747a9763e" providerId="LiveId" clId="{81C28EE8-E08D-4684-BA57-5FED49F47C74}" dt="2022-12-07T05:49:56.075" v="76" actId="26606"/>
          <pc:sldLayoutMkLst>
            <pc:docMk/>
            <pc:sldMasterMk cId="1207142005" sldId="2147484001"/>
            <pc:sldLayoutMk cId="960426953" sldId="2147483993"/>
          </pc:sldLayoutMkLst>
        </pc:sldLayoutChg>
        <pc:sldLayoutChg chg="add del">
          <pc:chgData name="Azim Pathan" userId="71d2ce7747a9763e" providerId="LiveId" clId="{81C28EE8-E08D-4684-BA57-5FED49F47C74}" dt="2022-12-07T05:49:56.075" v="76" actId="26606"/>
          <pc:sldLayoutMkLst>
            <pc:docMk/>
            <pc:sldMasterMk cId="1207142005" sldId="2147484001"/>
            <pc:sldLayoutMk cId="2457500435" sldId="2147483994"/>
          </pc:sldLayoutMkLst>
        </pc:sldLayoutChg>
        <pc:sldLayoutChg chg="add del">
          <pc:chgData name="Azim Pathan" userId="71d2ce7747a9763e" providerId="LiveId" clId="{81C28EE8-E08D-4684-BA57-5FED49F47C74}" dt="2022-12-07T05:49:56.075" v="76" actId="26606"/>
          <pc:sldLayoutMkLst>
            <pc:docMk/>
            <pc:sldMasterMk cId="1207142005" sldId="2147484001"/>
            <pc:sldLayoutMk cId="282776486" sldId="2147483995"/>
          </pc:sldLayoutMkLst>
        </pc:sldLayoutChg>
        <pc:sldLayoutChg chg="add del">
          <pc:chgData name="Azim Pathan" userId="71d2ce7747a9763e" providerId="LiveId" clId="{81C28EE8-E08D-4684-BA57-5FED49F47C74}" dt="2022-12-07T05:49:56.075" v="76" actId="26606"/>
          <pc:sldLayoutMkLst>
            <pc:docMk/>
            <pc:sldMasterMk cId="1207142005" sldId="2147484001"/>
            <pc:sldLayoutMk cId="3386376878" sldId="2147483996"/>
          </pc:sldLayoutMkLst>
        </pc:sldLayoutChg>
        <pc:sldLayoutChg chg="add del">
          <pc:chgData name="Azim Pathan" userId="71d2ce7747a9763e" providerId="LiveId" clId="{81C28EE8-E08D-4684-BA57-5FED49F47C74}" dt="2022-12-07T05:49:56.075" v="76" actId="26606"/>
          <pc:sldLayoutMkLst>
            <pc:docMk/>
            <pc:sldMasterMk cId="1207142005" sldId="2147484001"/>
            <pc:sldLayoutMk cId="1648998909" sldId="2147483997"/>
          </pc:sldLayoutMkLst>
        </pc:sldLayoutChg>
        <pc:sldLayoutChg chg="add del">
          <pc:chgData name="Azim Pathan" userId="71d2ce7747a9763e" providerId="LiveId" clId="{81C28EE8-E08D-4684-BA57-5FED49F47C74}" dt="2022-12-07T05:49:56.075" v="76" actId="26606"/>
          <pc:sldLayoutMkLst>
            <pc:docMk/>
            <pc:sldMasterMk cId="1207142005" sldId="2147484001"/>
            <pc:sldLayoutMk cId="3637508848" sldId="2147483998"/>
          </pc:sldLayoutMkLst>
        </pc:sldLayoutChg>
        <pc:sldLayoutChg chg="add del">
          <pc:chgData name="Azim Pathan" userId="71d2ce7747a9763e" providerId="LiveId" clId="{81C28EE8-E08D-4684-BA57-5FED49F47C74}" dt="2022-12-07T05:49:56.075" v="76" actId="26606"/>
          <pc:sldLayoutMkLst>
            <pc:docMk/>
            <pc:sldMasterMk cId="1207142005" sldId="2147484001"/>
            <pc:sldLayoutMk cId="854886322" sldId="2147483999"/>
          </pc:sldLayoutMkLst>
        </pc:sldLayoutChg>
        <pc:sldLayoutChg chg="add del">
          <pc:chgData name="Azim Pathan" userId="71d2ce7747a9763e" providerId="LiveId" clId="{81C28EE8-E08D-4684-BA57-5FED49F47C74}" dt="2022-12-07T05:49:56.075" v="76" actId="26606"/>
          <pc:sldLayoutMkLst>
            <pc:docMk/>
            <pc:sldMasterMk cId="1207142005" sldId="2147484001"/>
            <pc:sldLayoutMk cId="1110714929" sldId="2147484000"/>
          </pc:sldLayoutMkLst>
        </pc:sldLayoutChg>
      </pc:sldMasterChg>
      <pc:sldMasterChg chg="add del addSldLayout delSldLayout">
        <pc:chgData name="Azim Pathan" userId="71d2ce7747a9763e" providerId="LiveId" clId="{81C28EE8-E08D-4684-BA57-5FED49F47C74}" dt="2022-12-07T05:49:14.190" v="36" actId="26606"/>
        <pc:sldMasterMkLst>
          <pc:docMk/>
          <pc:sldMasterMk cId="1743591939" sldId="2147484001"/>
        </pc:sldMasterMkLst>
        <pc:sldLayoutChg chg="add del">
          <pc:chgData name="Azim Pathan" userId="71d2ce7747a9763e" providerId="LiveId" clId="{81C28EE8-E08D-4684-BA57-5FED49F47C74}" dt="2022-12-07T05:49:14.190" v="36" actId="26606"/>
          <pc:sldLayoutMkLst>
            <pc:docMk/>
            <pc:sldMasterMk cId="1743591939" sldId="2147484001"/>
            <pc:sldLayoutMk cId="2138816725" sldId="2147483990"/>
          </pc:sldLayoutMkLst>
        </pc:sldLayoutChg>
        <pc:sldLayoutChg chg="add del">
          <pc:chgData name="Azim Pathan" userId="71d2ce7747a9763e" providerId="LiveId" clId="{81C28EE8-E08D-4684-BA57-5FED49F47C74}" dt="2022-12-07T05:49:14.190" v="36" actId="26606"/>
          <pc:sldLayoutMkLst>
            <pc:docMk/>
            <pc:sldMasterMk cId="1743591939" sldId="2147484001"/>
            <pc:sldLayoutMk cId="1548207397" sldId="2147483991"/>
          </pc:sldLayoutMkLst>
        </pc:sldLayoutChg>
        <pc:sldLayoutChg chg="add del">
          <pc:chgData name="Azim Pathan" userId="71d2ce7747a9763e" providerId="LiveId" clId="{81C28EE8-E08D-4684-BA57-5FED49F47C74}" dt="2022-12-07T05:49:14.190" v="36" actId="26606"/>
          <pc:sldLayoutMkLst>
            <pc:docMk/>
            <pc:sldMasterMk cId="1743591939" sldId="2147484001"/>
            <pc:sldLayoutMk cId="1961360430" sldId="2147483992"/>
          </pc:sldLayoutMkLst>
        </pc:sldLayoutChg>
        <pc:sldLayoutChg chg="add del">
          <pc:chgData name="Azim Pathan" userId="71d2ce7747a9763e" providerId="LiveId" clId="{81C28EE8-E08D-4684-BA57-5FED49F47C74}" dt="2022-12-07T05:49:14.190" v="36" actId="26606"/>
          <pc:sldLayoutMkLst>
            <pc:docMk/>
            <pc:sldMasterMk cId="1743591939" sldId="2147484001"/>
            <pc:sldLayoutMk cId="1505687850" sldId="2147483993"/>
          </pc:sldLayoutMkLst>
        </pc:sldLayoutChg>
        <pc:sldLayoutChg chg="add del">
          <pc:chgData name="Azim Pathan" userId="71d2ce7747a9763e" providerId="LiveId" clId="{81C28EE8-E08D-4684-BA57-5FED49F47C74}" dt="2022-12-07T05:49:14.190" v="36" actId="26606"/>
          <pc:sldLayoutMkLst>
            <pc:docMk/>
            <pc:sldMasterMk cId="1743591939" sldId="2147484001"/>
            <pc:sldLayoutMk cId="1892772499" sldId="2147483994"/>
          </pc:sldLayoutMkLst>
        </pc:sldLayoutChg>
        <pc:sldLayoutChg chg="add del">
          <pc:chgData name="Azim Pathan" userId="71d2ce7747a9763e" providerId="LiveId" clId="{81C28EE8-E08D-4684-BA57-5FED49F47C74}" dt="2022-12-07T05:49:14.190" v="36" actId="26606"/>
          <pc:sldLayoutMkLst>
            <pc:docMk/>
            <pc:sldMasterMk cId="1743591939" sldId="2147484001"/>
            <pc:sldLayoutMk cId="930690683" sldId="2147483995"/>
          </pc:sldLayoutMkLst>
        </pc:sldLayoutChg>
        <pc:sldLayoutChg chg="add del">
          <pc:chgData name="Azim Pathan" userId="71d2ce7747a9763e" providerId="LiveId" clId="{81C28EE8-E08D-4684-BA57-5FED49F47C74}" dt="2022-12-07T05:49:14.190" v="36" actId="26606"/>
          <pc:sldLayoutMkLst>
            <pc:docMk/>
            <pc:sldMasterMk cId="1743591939" sldId="2147484001"/>
            <pc:sldLayoutMk cId="444701575" sldId="2147483996"/>
          </pc:sldLayoutMkLst>
        </pc:sldLayoutChg>
        <pc:sldLayoutChg chg="add del">
          <pc:chgData name="Azim Pathan" userId="71d2ce7747a9763e" providerId="LiveId" clId="{81C28EE8-E08D-4684-BA57-5FED49F47C74}" dt="2022-12-07T05:49:14.190" v="36" actId="26606"/>
          <pc:sldLayoutMkLst>
            <pc:docMk/>
            <pc:sldMasterMk cId="1743591939" sldId="2147484001"/>
            <pc:sldLayoutMk cId="2907593328" sldId="2147483997"/>
          </pc:sldLayoutMkLst>
        </pc:sldLayoutChg>
        <pc:sldLayoutChg chg="add del">
          <pc:chgData name="Azim Pathan" userId="71d2ce7747a9763e" providerId="LiveId" clId="{81C28EE8-E08D-4684-BA57-5FED49F47C74}" dt="2022-12-07T05:49:14.190" v="36" actId="26606"/>
          <pc:sldLayoutMkLst>
            <pc:docMk/>
            <pc:sldMasterMk cId="1743591939" sldId="2147484001"/>
            <pc:sldLayoutMk cId="1989006328" sldId="2147483998"/>
          </pc:sldLayoutMkLst>
        </pc:sldLayoutChg>
        <pc:sldLayoutChg chg="add del">
          <pc:chgData name="Azim Pathan" userId="71d2ce7747a9763e" providerId="LiveId" clId="{81C28EE8-E08D-4684-BA57-5FED49F47C74}" dt="2022-12-07T05:49:14.190" v="36" actId="26606"/>
          <pc:sldLayoutMkLst>
            <pc:docMk/>
            <pc:sldMasterMk cId="1743591939" sldId="2147484001"/>
            <pc:sldLayoutMk cId="23714304" sldId="2147483999"/>
          </pc:sldLayoutMkLst>
        </pc:sldLayoutChg>
        <pc:sldLayoutChg chg="add del">
          <pc:chgData name="Azim Pathan" userId="71d2ce7747a9763e" providerId="LiveId" clId="{81C28EE8-E08D-4684-BA57-5FED49F47C74}" dt="2022-12-07T05:49:14.190" v="36" actId="26606"/>
          <pc:sldLayoutMkLst>
            <pc:docMk/>
            <pc:sldMasterMk cId="1743591939" sldId="2147484001"/>
            <pc:sldLayoutMk cId="1506616703" sldId="2147484000"/>
          </pc:sldLayoutMkLst>
        </pc:sldLayoutChg>
      </pc:sldMasterChg>
      <pc:sldMasterChg chg="add del addSldLayout delSldLayout">
        <pc:chgData name="Azim Pathan" userId="71d2ce7747a9763e" providerId="LiveId" clId="{81C28EE8-E08D-4684-BA57-5FED49F47C74}" dt="2022-12-07T05:49:42.253" v="64" actId="26606"/>
        <pc:sldMasterMkLst>
          <pc:docMk/>
          <pc:sldMasterMk cId="2003124547" sldId="2147484001"/>
        </pc:sldMasterMkLst>
        <pc:sldLayoutChg chg="add del">
          <pc:chgData name="Azim Pathan" userId="71d2ce7747a9763e" providerId="LiveId" clId="{81C28EE8-E08D-4684-BA57-5FED49F47C74}" dt="2022-12-07T05:49:42.253" v="64" actId="26606"/>
          <pc:sldLayoutMkLst>
            <pc:docMk/>
            <pc:sldMasterMk cId="2003124547" sldId="2147484001"/>
            <pc:sldLayoutMk cId="791904380" sldId="2147483990"/>
          </pc:sldLayoutMkLst>
        </pc:sldLayoutChg>
        <pc:sldLayoutChg chg="add del">
          <pc:chgData name="Azim Pathan" userId="71d2ce7747a9763e" providerId="LiveId" clId="{81C28EE8-E08D-4684-BA57-5FED49F47C74}" dt="2022-12-07T05:49:42.253" v="64" actId="26606"/>
          <pc:sldLayoutMkLst>
            <pc:docMk/>
            <pc:sldMasterMk cId="2003124547" sldId="2147484001"/>
            <pc:sldLayoutMk cId="913577627" sldId="2147483991"/>
          </pc:sldLayoutMkLst>
        </pc:sldLayoutChg>
        <pc:sldLayoutChg chg="add del">
          <pc:chgData name="Azim Pathan" userId="71d2ce7747a9763e" providerId="LiveId" clId="{81C28EE8-E08D-4684-BA57-5FED49F47C74}" dt="2022-12-07T05:49:42.253" v="64" actId="26606"/>
          <pc:sldLayoutMkLst>
            <pc:docMk/>
            <pc:sldMasterMk cId="2003124547" sldId="2147484001"/>
            <pc:sldLayoutMk cId="3508767544" sldId="2147483992"/>
          </pc:sldLayoutMkLst>
        </pc:sldLayoutChg>
        <pc:sldLayoutChg chg="add del">
          <pc:chgData name="Azim Pathan" userId="71d2ce7747a9763e" providerId="LiveId" clId="{81C28EE8-E08D-4684-BA57-5FED49F47C74}" dt="2022-12-07T05:49:42.253" v="64" actId="26606"/>
          <pc:sldLayoutMkLst>
            <pc:docMk/>
            <pc:sldMasterMk cId="2003124547" sldId="2147484001"/>
            <pc:sldLayoutMk cId="1410666854" sldId="2147483993"/>
          </pc:sldLayoutMkLst>
        </pc:sldLayoutChg>
        <pc:sldLayoutChg chg="add del">
          <pc:chgData name="Azim Pathan" userId="71d2ce7747a9763e" providerId="LiveId" clId="{81C28EE8-E08D-4684-BA57-5FED49F47C74}" dt="2022-12-07T05:49:42.253" v="64" actId="26606"/>
          <pc:sldLayoutMkLst>
            <pc:docMk/>
            <pc:sldMasterMk cId="2003124547" sldId="2147484001"/>
            <pc:sldLayoutMk cId="1393470663" sldId="2147483994"/>
          </pc:sldLayoutMkLst>
        </pc:sldLayoutChg>
        <pc:sldLayoutChg chg="add del">
          <pc:chgData name="Azim Pathan" userId="71d2ce7747a9763e" providerId="LiveId" clId="{81C28EE8-E08D-4684-BA57-5FED49F47C74}" dt="2022-12-07T05:49:42.253" v="64" actId="26606"/>
          <pc:sldLayoutMkLst>
            <pc:docMk/>
            <pc:sldMasterMk cId="2003124547" sldId="2147484001"/>
            <pc:sldLayoutMk cId="287439511" sldId="2147483995"/>
          </pc:sldLayoutMkLst>
        </pc:sldLayoutChg>
        <pc:sldLayoutChg chg="add del">
          <pc:chgData name="Azim Pathan" userId="71d2ce7747a9763e" providerId="LiveId" clId="{81C28EE8-E08D-4684-BA57-5FED49F47C74}" dt="2022-12-07T05:49:42.253" v="64" actId="26606"/>
          <pc:sldLayoutMkLst>
            <pc:docMk/>
            <pc:sldMasterMk cId="2003124547" sldId="2147484001"/>
            <pc:sldLayoutMk cId="694517021" sldId="2147483996"/>
          </pc:sldLayoutMkLst>
        </pc:sldLayoutChg>
        <pc:sldLayoutChg chg="add del">
          <pc:chgData name="Azim Pathan" userId="71d2ce7747a9763e" providerId="LiveId" clId="{81C28EE8-E08D-4684-BA57-5FED49F47C74}" dt="2022-12-07T05:49:42.253" v="64" actId="26606"/>
          <pc:sldLayoutMkLst>
            <pc:docMk/>
            <pc:sldMasterMk cId="2003124547" sldId="2147484001"/>
            <pc:sldLayoutMk cId="4061268607" sldId="2147483997"/>
          </pc:sldLayoutMkLst>
        </pc:sldLayoutChg>
        <pc:sldLayoutChg chg="add del">
          <pc:chgData name="Azim Pathan" userId="71d2ce7747a9763e" providerId="LiveId" clId="{81C28EE8-E08D-4684-BA57-5FED49F47C74}" dt="2022-12-07T05:49:42.253" v="64" actId="26606"/>
          <pc:sldLayoutMkLst>
            <pc:docMk/>
            <pc:sldMasterMk cId="2003124547" sldId="2147484001"/>
            <pc:sldLayoutMk cId="4279800550" sldId="2147483998"/>
          </pc:sldLayoutMkLst>
        </pc:sldLayoutChg>
        <pc:sldLayoutChg chg="add del">
          <pc:chgData name="Azim Pathan" userId="71d2ce7747a9763e" providerId="LiveId" clId="{81C28EE8-E08D-4684-BA57-5FED49F47C74}" dt="2022-12-07T05:49:42.253" v="64" actId="26606"/>
          <pc:sldLayoutMkLst>
            <pc:docMk/>
            <pc:sldMasterMk cId="2003124547" sldId="2147484001"/>
            <pc:sldLayoutMk cId="1333111322" sldId="2147483999"/>
          </pc:sldLayoutMkLst>
        </pc:sldLayoutChg>
        <pc:sldLayoutChg chg="add del">
          <pc:chgData name="Azim Pathan" userId="71d2ce7747a9763e" providerId="LiveId" clId="{81C28EE8-E08D-4684-BA57-5FED49F47C74}" dt="2022-12-07T05:49:42.253" v="64" actId="26606"/>
          <pc:sldLayoutMkLst>
            <pc:docMk/>
            <pc:sldMasterMk cId="2003124547" sldId="2147484001"/>
            <pc:sldLayoutMk cId="848927468" sldId="2147484000"/>
          </pc:sldLayoutMkLst>
        </pc:sldLayoutChg>
      </pc:sldMasterChg>
      <pc:sldMasterChg chg="add del addSldLayout delSldLayout">
        <pc:chgData name="Azim Pathan" userId="71d2ce7747a9763e" providerId="LiveId" clId="{81C28EE8-E08D-4684-BA57-5FED49F47C74}" dt="2022-12-07T05:49:26.984" v="48" actId="26606"/>
        <pc:sldMasterMkLst>
          <pc:docMk/>
          <pc:sldMasterMk cId="3417173619" sldId="2147484001"/>
        </pc:sldMasterMkLst>
        <pc:sldLayoutChg chg="add del">
          <pc:chgData name="Azim Pathan" userId="71d2ce7747a9763e" providerId="LiveId" clId="{81C28EE8-E08D-4684-BA57-5FED49F47C74}" dt="2022-12-07T05:49:26.984" v="48" actId="26606"/>
          <pc:sldLayoutMkLst>
            <pc:docMk/>
            <pc:sldMasterMk cId="3417173619" sldId="2147484001"/>
            <pc:sldLayoutMk cId="3367963703" sldId="2147483990"/>
          </pc:sldLayoutMkLst>
        </pc:sldLayoutChg>
        <pc:sldLayoutChg chg="add del">
          <pc:chgData name="Azim Pathan" userId="71d2ce7747a9763e" providerId="LiveId" clId="{81C28EE8-E08D-4684-BA57-5FED49F47C74}" dt="2022-12-07T05:49:26.984" v="48" actId="26606"/>
          <pc:sldLayoutMkLst>
            <pc:docMk/>
            <pc:sldMasterMk cId="3417173619" sldId="2147484001"/>
            <pc:sldLayoutMk cId="1536060575" sldId="2147483991"/>
          </pc:sldLayoutMkLst>
        </pc:sldLayoutChg>
        <pc:sldLayoutChg chg="add del">
          <pc:chgData name="Azim Pathan" userId="71d2ce7747a9763e" providerId="LiveId" clId="{81C28EE8-E08D-4684-BA57-5FED49F47C74}" dt="2022-12-07T05:49:26.984" v="48" actId="26606"/>
          <pc:sldLayoutMkLst>
            <pc:docMk/>
            <pc:sldMasterMk cId="3417173619" sldId="2147484001"/>
            <pc:sldLayoutMk cId="1721522807" sldId="2147483992"/>
          </pc:sldLayoutMkLst>
        </pc:sldLayoutChg>
        <pc:sldLayoutChg chg="add del">
          <pc:chgData name="Azim Pathan" userId="71d2ce7747a9763e" providerId="LiveId" clId="{81C28EE8-E08D-4684-BA57-5FED49F47C74}" dt="2022-12-07T05:49:26.984" v="48" actId="26606"/>
          <pc:sldLayoutMkLst>
            <pc:docMk/>
            <pc:sldMasterMk cId="3417173619" sldId="2147484001"/>
            <pc:sldLayoutMk cId="3085888813" sldId="2147483993"/>
          </pc:sldLayoutMkLst>
        </pc:sldLayoutChg>
        <pc:sldLayoutChg chg="add del">
          <pc:chgData name="Azim Pathan" userId="71d2ce7747a9763e" providerId="LiveId" clId="{81C28EE8-E08D-4684-BA57-5FED49F47C74}" dt="2022-12-07T05:49:26.984" v="48" actId="26606"/>
          <pc:sldLayoutMkLst>
            <pc:docMk/>
            <pc:sldMasterMk cId="3417173619" sldId="2147484001"/>
            <pc:sldLayoutMk cId="2619759795" sldId="2147483994"/>
          </pc:sldLayoutMkLst>
        </pc:sldLayoutChg>
        <pc:sldLayoutChg chg="add del">
          <pc:chgData name="Azim Pathan" userId="71d2ce7747a9763e" providerId="LiveId" clId="{81C28EE8-E08D-4684-BA57-5FED49F47C74}" dt="2022-12-07T05:49:26.984" v="48" actId="26606"/>
          <pc:sldLayoutMkLst>
            <pc:docMk/>
            <pc:sldMasterMk cId="3417173619" sldId="2147484001"/>
            <pc:sldLayoutMk cId="588777135" sldId="2147483995"/>
          </pc:sldLayoutMkLst>
        </pc:sldLayoutChg>
        <pc:sldLayoutChg chg="add del">
          <pc:chgData name="Azim Pathan" userId="71d2ce7747a9763e" providerId="LiveId" clId="{81C28EE8-E08D-4684-BA57-5FED49F47C74}" dt="2022-12-07T05:49:26.984" v="48" actId="26606"/>
          <pc:sldLayoutMkLst>
            <pc:docMk/>
            <pc:sldMasterMk cId="3417173619" sldId="2147484001"/>
            <pc:sldLayoutMk cId="3384208722" sldId="2147483996"/>
          </pc:sldLayoutMkLst>
        </pc:sldLayoutChg>
        <pc:sldLayoutChg chg="add del">
          <pc:chgData name="Azim Pathan" userId="71d2ce7747a9763e" providerId="LiveId" clId="{81C28EE8-E08D-4684-BA57-5FED49F47C74}" dt="2022-12-07T05:49:26.984" v="48" actId="26606"/>
          <pc:sldLayoutMkLst>
            <pc:docMk/>
            <pc:sldMasterMk cId="3417173619" sldId="2147484001"/>
            <pc:sldLayoutMk cId="1005038600" sldId="2147483997"/>
          </pc:sldLayoutMkLst>
        </pc:sldLayoutChg>
        <pc:sldLayoutChg chg="add del">
          <pc:chgData name="Azim Pathan" userId="71d2ce7747a9763e" providerId="LiveId" clId="{81C28EE8-E08D-4684-BA57-5FED49F47C74}" dt="2022-12-07T05:49:26.984" v="48" actId="26606"/>
          <pc:sldLayoutMkLst>
            <pc:docMk/>
            <pc:sldMasterMk cId="3417173619" sldId="2147484001"/>
            <pc:sldLayoutMk cId="3440753248" sldId="2147483998"/>
          </pc:sldLayoutMkLst>
        </pc:sldLayoutChg>
        <pc:sldLayoutChg chg="add del">
          <pc:chgData name="Azim Pathan" userId="71d2ce7747a9763e" providerId="LiveId" clId="{81C28EE8-E08D-4684-BA57-5FED49F47C74}" dt="2022-12-07T05:49:26.984" v="48" actId="26606"/>
          <pc:sldLayoutMkLst>
            <pc:docMk/>
            <pc:sldMasterMk cId="3417173619" sldId="2147484001"/>
            <pc:sldLayoutMk cId="1167703237" sldId="2147483999"/>
          </pc:sldLayoutMkLst>
        </pc:sldLayoutChg>
        <pc:sldLayoutChg chg="add del">
          <pc:chgData name="Azim Pathan" userId="71d2ce7747a9763e" providerId="LiveId" clId="{81C28EE8-E08D-4684-BA57-5FED49F47C74}" dt="2022-12-07T05:49:26.984" v="48" actId="26606"/>
          <pc:sldLayoutMkLst>
            <pc:docMk/>
            <pc:sldMasterMk cId="3417173619" sldId="2147484001"/>
            <pc:sldLayoutMk cId="3213356472" sldId="2147484000"/>
          </pc:sldLayoutMkLst>
        </pc:sldLayoutChg>
      </pc:sldMasterChg>
      <pc:sldMasterChg chg="add del addSldLayout delSldLayout">
        <pc:chgData name="Azim Pathan" userId="71d2ce7747a9763e" providerId="LiveId" clId="{81C28EE8-E08D-4684-BA57-5FED49F47C74}" dt="2022-12-07T05:49:34.468" v="54" actId="26606"/>
        <pc:sldMasterMkLst>
          <pc:docMk/>
          <pc:sldMasterMk cId="2465117720" sldId="2147484014"/>
        </pc:sldMasterMkLst>
        <pc:sldLayoutChg chg="add del">
          <pc:chgData name="Azim Pathan" userId="71d2ce7747a9763e" providerId="LiveId" clId="{81C28EE8-E08D-4684-BA57-5FED49F47C74}" dt="2022-12-07T05:49:34.468" v="54" actId="26606"/>
          <pc:sldLayoutMkLst>
            <pc:docMk/>
            <pc:sldMasterMk cId="2465117720" sldId="2147484014"/>
            <pc:sldLayoutMk cId="3911375192" sldId="2147484003"/>
          </pc:sldLayoutMkLst>
        </pc:sldLayoutChg>
        <pc:sldLayoutChg chg="add del">
          <pc:chgData name="Azim Pathan" userId="71d2ce7747a9763e" providerId="LiveId" clId="{81C28EE8-E08D-4684-BA57-5FED49F47C74}" dt="2022-12-07T05:49:34.468" v="54" actId="26606"/>
          <pc:sldLayoutMkLst>
            <pc:docMk/>
            <pc:sldMasterMk cId="2465117720" sldId="2147484014"/>
            <pc:sldLayoutMk cId="4193165832" sldId="2147484004"/>
          </pc:sldLayoutMkLst>
        </pc:sldLayoutChg>
        <pc:sldLayoutChg chg="add del">
          <pc:chgData name="Azim Pathan" userId="71d2ce7747a9763e" providerId="LiveId" clId="{81C28EE8-E08D-4684-BA57-5FED49F47C74}" dt="2022-12-07T05:49:34.468" v="54" actId="26606"/>
          <pc:sldLayoutMkLst>
            <pc:docMk/>
            <pc:sldMasterMk cId="2465117720" sldId="2147484014"/>
            <pc:sldLayoutMk cId="421133239" sldId="2147484005"/>
          </pc:sldLayoutMkLst>
        </pc:sldLayoutChg>
        <pc:sldLayoutChg chg="add del">
          <pc:chgData name="Azim Pathan" userId="71d2ce7747a9763e" providerId="LiveId" clId="{81C28EE8-E08D-4684-BA57-5FED49F47C74}" dt="2022-12-07T05:49:34.468" v="54" actId="26606"/>
          <pc:sldLayoutMkLst>
            <pc:docMk/>
            <pc:sldMasterMk cId="2465117720" sldId="2147484014"/>
            <pc:sldLayoutMk cId="2111653813" sldId="2147484006"/>
          </pc:sldLayoutMkLst>
        </pc:sldLayoutChg>
        <pc:sldLayoutChg chg="add del">
          <pc:chgData name="Azim Pathan" userId="71d2ce7747a9763e" providerId="LiveId" clId="{81C28EE8-E08D-4684-BA57-5FED49F47C74}" dt="2022-12-07T05:49:34.468" v="54" actId="26606"/>
          <pc:sldLayoutMkLst>
            <pc:docMk/>
            <pc:sldMasterMk cId="2465117720" sldId="2147484014"/>
            <pc:sldLayoutMk cId="367681910" sldId="2147484007"/>
          </pc:sldLayoutMkLst>
        </pc:sldLayoutChg>
        <pc:sldLayoutChg chg="add del">
          <pc:chgData name="Azim Pathan" userId="71d2ce7747a9763e" providerId="LiveId" clId="{81C28EE8-E08D-4684-BA57-5FED49F47C74}" dt="2022-12-07T05:49:34.468" v="54" actId="26606"/>
          <pc:sldLayoutMkLst>
            <pc:docMk/>
            <pc:sldMasterMk cId="2465117720" sldId="2147484014"/>
            <pc:sldLayoutMk cId="2912692522" sldId="2147484008"/>
          </pc:sldLayoutMkLst>
        </pc:sldLayoutChg>
        <pc:sldLayoutChg chg="add del">
          <pc:chgData name="Azim Pathan" userId="71d2ce7747a9763e" providerId="LiveId" clId="{81C28EE8-E08D-4684-BA57-5FED49F47C74}" dt="2022-12-07T05:49:34.468" v="54" actId="26606"/>
          <pc:sldLayoutMkLst>
            <pc:docMk/>
            <pc:sldMasterMk cId="2465117720" sldId="2147484014"/>
            <pc:sldLayoutMk cId="2681353092" sldId="2147484009"/>
          </pc:sldLayoutMkLst>
        </pc:sldLayoutChg>
        <pc:sldLayoutChg chg="add del">
          <pc:chgData name="Azim Pathan" userId="71d2ce7747a9763e" providerId="LiveId" clId="{81C28EE8-E08D-4684-BA57-5FED49F47C74}" dt="2022-12-07T05:49:34.468" v="54" actId="26606"/>
          <pc:sldLayoutMkLst>
            <pc:docMk/>
            <pc:sldMasterMk cId="2465117720" sldId="2147484014"/>
            <pc:sldLayoutMk cId="1897226892" sldId="2147484010"/>
          </pc:sldLayoutMkLst>
        </pc:sldLayoutChg>
        <pc:sldLayoutChg chg="add del">
          <pc:chgData name="Azim Pathan" userId="71d2ce7747a9763e" providerId="LiveId" clId="{81C28EE8-E08D-4684-BA57-5FED49F47C74}" dt="2022-12-07T05:49:34.468" v="54" actId="26606"/>
          <pc:sldLayoutMkLst>
            <pc:docMk/>
            <pc:sldMasterMk cId="2465117720" sldId="2147484014"/>
            <pc:sldLayoutMk cId="2091934267" sldId="2147484011"/>
          </pc:sldLayoutMkLst>
        </pc:sldLayoutChg>
        <pc:sldLayoutChg chg="add del">
          <pc:chgData name="Azim Pathan" userId="71d2ce7747a9763e" providerId="LiveId" clId="{81C28EE8-E08D-4684-BA57-5FED49F47C74}" dt="2022-12-07T05:49:34.468" v="54" actId="26606"/>
          <pc:sldLayoutMkLst>
            <pc:docMk/>
            <pc:sldMasterMk cId="2465117720" sldId="2147484014"/>
            <pc:sldLayoutMk cId="2707821177" sldId="2147484012"/>
          </pc:sldLayoutMkLst>
        </pc:sldLayoutChg>
        <pc:sldLayoutChg chg="add del">
          <pc:chgData name="Azim Pathan" userId="71d2ce7747a9763e" providerId="LiveId" clId="{81C28EE8-E08D-4684-BA57-5FED49F47C74}" dt="2022-12-07T05:49:34.468" v="54" actId="26606"/>
          <pc:sldLayoutMkLst>
            <pc:docMk/>
            <pc:sldMasterMk cId="2465117720" sldId="2147484014"/>
            <pc:sldLayoutMk cId="949834387" sldId="2147484013"/>
          </pc:sldLayoutMkLst>
        </pc:sldLayoutChg>
      </pc:sldMasterChg>
      <pc:sldMasterChg chg="add del addSldLayout delSldLayout">
        <pc:chgData name="Azim Pathan" userId="71d2ce7747a9763e" providerId="LiveId" clId="{81C28EE8-E08D-4684-BA57-5FED49F47C74}" dt="2022-12-07T05:49:44.649" v="66" actId="26606"/>
        <pc:sldMasterMkLst>
          <pc:docMk/>
          <pc:sldMasterMk cId="4268224361" sldId="2147484014"/>
        </pc:sldMasterMkLst>
        <pc:sldLayoutChg chg="add del">
          <pc:chgData name="Azim Pathan" userId="71d2ce7747a9763e" providerId="LiveId" clId="{81C28EE8-E08D-4684-BA57-5FED49F47C74}" dt="2022-12-07T05:49:44.649" v="66" actId="26606"/>
          <pc:sldLayoutMkLst>
            <pc:docMk/>
            <pc:sldMasterMk cId="4268224361" sldId="2147484014"/>
            <pc:sldLayoutMk cId="3581130177" sldId="2147484003"/>
          </pc:sldLayoutMkLst>
        </pc:sldLayoutChg>
        <pc:sldLayoutChg chg="add del">
          <pc:chgData name="Azim Pathan" userId="71d2ce7747a9763e" providerId="LiveId" clId="{81C28EE8-E08D-4684-BA57-5FED49F47C74}" dt="2022-12-07T05:49:44.649" v="66" actId="26606"/>
          <pc:sldLayoutMkLst>
            <pc:docMk/>
            <pc:sldMasterMk cId="4268224361" sldId="2147484014"/>
            <pc:sldLayoutMk cId="1795861405" sldId="2147484004"/>
          </pc:sldLayoutMkLst>
        </pc:sldLayoutChg>
        <pc:sldLayoutChg chg="add del">
          <pc:chgData name="Azim Pathan" userId="71d2ce7747a9763e" providerId="LiveId" clId="{81C28EE8-E08D-4684-BA57-5FED49F47C74}" dt="2022-12-07T05:49:44.649" v="66" actId="26606"/>
          <pc:sldLayoutMkLst>
            <pc:docMk/>
            <pc:sldMasterMk cId="4268224361" sldId="2147484014"/>
            <pc:sldLayoutMk cId="777385735" sldId="2147484005"/>
          </pc:sldLayoutMkLst>
        </pc:sldLayoutChg>
        <pc:sldLayoutChg chg="add del">
          <pc:chgData name="Azim Pathan" userId="71d2ce7747a9763e" providerId="LiveId" clId="{81C28EE8-E08D-4684-BA57-5FED49F47C74}" dt="2022-12-07T05:49:44.649" v="66" actId="26606"/>
          <pc:sldLayoutMkLst>
            <pc:docMk/>
            <pc:sldMasterMk cId="4268224361" sldId="2147484014"/>
            <pc:sldLayoutMk cId="126074377" sldId="2147484006"/>
          </pc:sldLayoutMkLst>
        </pc:sldLayoutChg>
        <pc:sldLayoutChg chg="add del">
          <pc:chgData name="Azim Pathan" userId="71d2ce7747a9763e" providerId="LiveId" clId="{81C28EE8-E08D-4684-BA57-5FED49F47C74}" dt="2022-12-07T05:49:44.649" v="66" actId="26606"/>
          <pc:sldLayoutMkLst>
            <pc:docMk/>
            <pc:sldMasterMk cId="4268224361" sldId="2147484014"/>
            <pc:sldLayoutMk cId="745063430" sldId="2147484007"/>
          </pc:sldLayoutMkLst>
        </pc:sldLayoutChg>
        <pc:sldLayoutChg chg="add del">
          <pc:chgData name="Azim Pathan" userId="71d2ce7747a9763e" providerId="LiveId" clId="{81C28EE8-E08D-4684-BA57-5FED49F47C74}" dt="2022-12-07T05:49:44.649" v="66" actId="26606"/>
          <pc:sldLayoutMkLst>
            <pc:docMk/>
            <pc:sldMasterMk cId="4268224361" sldId="2147484014"/>
            <pc:sldLayoutMk cId="1673223585" sldId="2147484008"/>
          </pc:sldLayoutMkLst>
        </pc:sldLayoutChg>
        <pc:sldLayoutChg chg="add del">
          <pc:chgData name="Azim Pathan" userId="71d2ce7747a9763e" providerId="LiveId" clId="{81C28EE8-E08D-4684-BA57-5FED49F47C74}" dt="2022-12-07T05:49:44.649" v="66" actId="26606"/>
          <pc:sldLayoutMkLst>
            <pc:docMk/>
            <pc:sldMasterMk cId="4268224361" sldId="2147484014"/>
            <pc:sldLayoutMk cId="1487702432" sldId="2147484009"/>
          </pc:sldLayoutMkLst>
        </pc:sldLayoutChg>
        <pc:sldLayoutChg chg="add del">
          <pc:chgData name="Azim Pathan" userId="71d2ce7747a9763e" providerId="LiveId" clId="{81C28EE8-E08D-4684-BA57-5FED49F47C74}" dt="2022-12-07T05:49:44.649" v="66" actId="26606"/>
          <pc:sldLayoutMkLst>
            <pc:docMk/>
            <pc:sldMasterMk cId="4268224361" sldId="2147484014"/>
            <pc:sldLayoutMk cId="1143988955" sldId="2147484010"/>
          </pc:sldLayoutMkLst>
        </pc:sldLayoutChg>
        <pc:sldLayoutChg chg="add del">
          <pc:chgData name="Azim Pathan" userId="71d2ce7747a9763e" providerId="LiveId" clId="{81C28EE8-E08D-4684-BA57-5FED49F47C74}" dt="2022-12-07T05:49:44.649" v="66" actId="26606"/>
          <pc:sldLayoutMkLst>
            <pc:docMk/>
            <pc:sldMasterMk cId="4268224361" sldId="2147484014"/>
            <pc:sldLayoutMk cId="2145943435" sldId="2147484011"/>
          </pc:sldLayoutMkLst>
        </pc:sldLayoutChg>
        <pc:sldLayoutChg chg="add del">
          <pc:chgData name="Azim Pathan" userId="71d2ce7747a9763e" providerId="LiveId" clId="{81C28EE8-E08D-4684-BA57-5FED49F47C74}" dt="2022-12-07T05:49:44.649" v="66" actId="26606"/>
          <pc:sldLayoutMkLst>
            <pc:docMk/>
            <pc:sldMasterMk cId="4268224361" sldId="2147484014"/>
            <pc:sldLayoutMk cId="1967725143" sldId="2147484012"/>
          </pc:sldLayoutMkLst>
        </pc:sldLayoutChg>
        <pc:sldLayoutChg chg="add del">
          <pc:chgData name="Azim Pathan" userId="71d2ce7747a9763e" providerId="LiveId" clId="{81C28EE8-E08D-4684-BA57-5FED49F47C74}" dt="2022-12-07T05:49:44.649" v="66" actId="26606"/>
          <pc:sldLayoutMkLst>
            <pc:docMk/>
            <pc:sldMasterMk cId="4268224361" sldId="2147484014"/>
            <pc:sldLayoutMk cId="789186136" sldId="2147484013"/>
          </pc:sldLayoutMkLst>
        </pc:sldLayoutChg>
      </pc:sldMasterChg>
      <pc:sldMasterChg chg="add del addSldLayout delSldLayout">
        <pc:chgData name="Azim Pathan" userId="71d2ce7747a9763e" providerId="LiveId" clId="{81C28EE8-E08D-4684-BA57-5FED49F47C74}" dt="2022-12-07T05:49:18.143" v="42" actId="26606"/>
        <pc:sldMasterMkLst>
          <pc:docMk/>
          <pc:sldMasterMk cId="3459550702" sldId="2147484027"/>
        </pc:sldMasterMkLst>
        <pc:sldLayoutChg chg="add del">
          <pc:chgData name="Azim Pathan" userId="71d2ce7747a9763e" providerId="LiveId" clId="{81C28EE8-E08D-4684-BA57-5FED49F47C74}" dt="2022-12-07T05:49:18.143" v="42" actId="26606"/>
          <pc:sldLayoutMkLst>
            <pc:docMk/>
            <pc:sldMasterMk cId="3459550702" sldId="2147484027"/>
            <pc:sldLayoutMk cId="416404819" sldId="2147484016"/>
          </pc:sldLayoutMkLst>
        </pc:sldLayoutChg>
        <pc:sldLayoutChg chg="add del">
          <pc:chgData name="Azim Pathan" userId="71d2ce7747a9763e" providerId="LiveId" clId="{81C28EE8-E08D-4684-BA57-5FED49F47C74}" dt="2022-12-07T05:49:18.143" v="42" actId="26606"/>
          <pc:sldLayoutMkLst>
            <pc:docMk/>
            <pc:sldMasterMk cId="3459550702" sldId="2147484027"/>
            <pc:sldLayoutMk cId="3696278427" sldId="2147484017"/>
          </pc:sldLayoutMkLst>
        </pc:sldLayoutChg>
        <pc:sldLayoutChg chg="add del">
          <pc:chgData name="Azim Pathan" userId="71d2ce7747a9763e" providerId="LiveId" clId="{81C28EE8-E08D-4684-BA57-5FED49F47C74}" dt="2022-12-07T05:49:18.143" v="42" actId="26606"/>
          <pc:sldLayoutMkLst>
            <pc:docMk/>
            <pc:sldMasterMk cId="3459550702" sldId="2147484027"/>
            <pc:sldLayoutMk cId="4096489167" sldId="2147484018"/>
          </pc:sldLayoutMkLst>
        </pc:sldLayoutChg>
        <pc:sldLayoutChg chg="add del">
          <pc:chgData name="Azim Pathan" userId="71d2ce7747a9763e" providerId="LiveId" clId="{81C28EE8-E08D-4684-BA57-5FED49F47C74}" dt="2022-12-07T05:49:18.143" v="42" actId="26606"/>
          <pc:sldLayoutMkLst>
            <pc:docMk/>
            <pc:sldMasterMk cId="3459550702" sldId="2147484027"/>
            <pc:sldLayoutMk cId="1047848067" sldId="2147484019"/>
          </pc:sldLayoutMkLst>
        </pc:sldLayoutChg>
        <pc:sldLayoutChg chg="add del">
          <pc:chgData name="Azim Pathan" userId="71d2ce7747a9763e" providerId="LiveId" clId="{81C28EE8-E08D-4684-BA57-5FED49F47C74}" dt="2022-12-07T05:49:18.143" v="42" actId="26606"/>
          <pc:sldLayoutMkLst>
            <pc:docMk/>
            <pc:sldMasterMk cId="3459550702" sldId="2147484027"/>
            <pc:sldLayoutMk cId="3771038973" sldId="2147484020"/>
          </pc:sldLayoutMkLst>
        </pc:sldLayoutChg>
        <pc:sldLayoutChg chg="add del">
          <pc:chgData name="Azim Pathan" userId="71d2ce7747a9763e" providerId="LiveId" clId="{81C28EE8-E08D-4684-BA57-5FED49F47C74}" dt="2022-12-07T05:49:18.143" v="42" actId="26606"/>
          <pc:sldLayoutMkLst>
            <pc:docMk/>
            <pc:sldMasterMk cId="3459550702" sldId="2147484027"/>
            <pc:sldLayoutMk cId="1597321354" sldId="2147484021"/>
          </pc:sldLayoutMkLst>
        </pc:sldLayoutChg>
        <pc:sldLayoutChg chg="add del">
          <pc:chgData name="Azim Pathan" userId="71d2ce7747a9763e" providerId="LiveId" clId="{81C28EE8-E08D-4684-BA57-5FED49F47C74}" dt="2022-12-07T05:49:18.143" v="42" actId="26606"/>
          <pc:sldLayoutMkLst>
            <pc:docMk/>
            <pc:sldMasterMk cId="3459550702" sldId="2147484027"/>
            <pc:sldLayoutMk cId="1511210881" sldId="2147484022"/>
          </pc:sldLayoutMkLst>
        </pc:sldLayoutChg>
        <pc:sldLayoutChg chg="add del">
          <pc:chgData name="Azim Pathan" userId="71d2ce7747a9763e" providerId="LiveId" clId="{81C28EE8-E08D-4684-BA57-5FED49F47C74}" dt="2022-12-07T05:49:18.143" v="42" actId="26606"/>
          <pc:sldLayoutMkLst>
            <pc:docMk/>
            <pc:sldMasterMk cId="3459550702" sldId="2147484027"/>
            <pc:sldLayoutMk cId="1692536683" sldId="2147484023"/>
          </pc:sldLayoutMkLst>
        </pc:sldLayoutChg>
        <pc:sldLayoutChg chg="add del">
          <pc:chgData name="Azim Pathan" userId="71d2ce7747a9763e" providerId="LiveId" clId="{81C28EE8-E08D-4684-BA57-5FED49F47C74}" dt="2022-12-07T05:49:18.143" v="42" actId="26606"/>
          <pc:sldLayoutMkLst>
            <pc:docMk/>
            <pc:sldMasterMk cId="3459550702" sldId="2147484027"/>
            <pc:sldLayoutMk cId="4124439053" sldId="2147484024"/>
          </pc:sldLayoutMkLst>
        </pc:sldLayoutChg>
        <pc:sldLayoutChg chg="add del">
          <pc:chgData name="Azim Pathan" userId="71d2ce7747a9763e" providerId="LiveId" clId="{81C28EE8-E08D-4684-BA57-5FED49F47C74}" dt="2022-12-07T05:49:18.143" v="42" actId="26606"/>
          <pc:sldLayoutMkLst>
            <pc:docMk/>
            <pc:sldMasterMk cId="3459550702" sldId="2147484027"/>
            <pc:sldLayoutMk cId="2878971805" sldId="2147484025"/>
          </pc:sldLayoutMkLst>
        </pc:sldLayoutChg>
        <pc:sldLayoutChg chg="add del">
          <pc:chgData name="Azim Pathan" userId="71d2ce7747a9763e" providerId="LiveId" clId="{81C28EE8-E08D-4684-BA57-5FED49F47C74}" dt="2022-12-07T05:49:18.143" v="42" actId="26606"/>
          <pc:sldLayoutMkLst>
            <pc:docMk/>
            <pc:sldMasterMk cId="3459550702" sldId="2147484027"/>
            <pc:sldLayoutMk cId="1665832193" sldId="2147484026"/>
          </pc:sldLayoutMkLst>
        </pc:sldLayoutChg>
      </pc:sldMasterChg>
      <pc:sldMasterChg chg="add del addSldLayout delSldLayout">
        <pc:chgData name="Azim Pathan" userId="71d2ce7747a9763e" providerId="LiveId" clId="{81C28EE8-E08D-4684-BA57-5FED49F47C74}" dt="2022-12-07T05:49:31.900" v="52" actId="26606"/>
        <pc:sldMasterMkLst>
          <pc:docMk/>
          <pc:sldMasterMk cId="3889988273" sldId="2147484027"/>
        </pc:sldMasterMkLst>
        <pc:sldLayoutChg chg="add del">
          <pc:chgData name="Azim Pathan" userId="71d2ce7747a9763e" providerId="LiveId" clId="{81C28EE8-E08D-4684-BA57-5FED49F47C74}" dt="2022-12-07T05:49:31.900" v="52" actId="26606"/>
          <pc:sldLayoutMkLst>
            <pc:docMk/>
            <pc:sldMasterMk cId="3889988273" sldId="2147484027"/>
            <pc:sldLayoutMk cId="3210296918" sldId="2147484016"/>
          </pc:sldLayoutMkLst>
        </pc:sldLayoutChg>
        <pc:sldLayoutChg chg="add del">
          <pc:chgData name="Azim Pathan" userId="71d2ce7747a9763e" providerId="LiveId" clId="{81C28EE8-E08D-4684-BA57-5FED49F47C74}" dt="2022-12-07T05:49:31.900" v="52" actId="26606"/>
          <pc:sldLayoutMkLst>
            <pc:docMk/>
            <pc:sldMasterMk cId="3889988273" sldId="2147484027"/>
            <pc:sldLayoutMk cId="1378549881" sldId="2147484017"/>
          </pc:sldLayoutMkLst>
        </pc:sldLayoutChg>
        <pc:sldLayoutChg chg="add del">
          <pc:chgData name="Azim Pathan" userId="71d2ce7747a9763e" providerId="LiveId" clId="{81C28EE8-E08D-4684-BA57-5FED49F47C74}" dt="2022-12-07T05:49:31.900" v="52" actId="26606"/>
          <pc:sldLayoutMkLst>
            <pc:docMk/>
            <pc:sldMasterMk cId="3889988273" sldId="2147484027"/>
            <pc:sldLayoutMk cId="2764820229" sldId="2147484018"/>
          </pc:sldLayoutMkLst>
        </pc:sldLayoutChg>
        <pc:sldLayoutChg chg="add del">
          <pc:chgData name="Azim Pathan" userId="71d2ce7747a9763e" providerId="LiveId" clId="{81C28EE8-E08D-4684-BA57-5FED49F47C74}" dt="2022-12-07T05:49:31.900" v="52" actId="26606"/>
          <pc:sldLayoutMkLst>
            <pc:docMk/>
            <pc:sldMasterMk cId="3889988273" sldId="2147484027"/>
            <pc:sldLayoutMk cId="109141870" sldId="2147484019"/>
          </pc:sldLayoutMkLst>
        </pc:sldLayoutChg>
        <pc:sldLayoutChg chg="add del">
          <pc:chgData name="Azim Pathan" userId="71d2ce7747a9763e" providerId="LiveId" clId="{81C28EE8-E08D-4684-BA57-5FED49F47C74}" dt="2022-12-07T05:49:31.900" v="52" actId="26606"/>
          <pc:sldLayoutMkLst>
            <pc:docMk/>
            <pc:sldMasterMk cId="3889988273" sldId="2147484027"/>
            <pc:sldLayoutMk cId="406940371" sldId="2147484020"/>
          </pc:sldLayoutMkLst>
        </pc:sldLayoutChg>
        <pc:sldLayoutChg chg="add del">
          <pc:chgData name="Azim Pathan" userId="71d2ce7747a9763e" providerId="LiveId" clId="{81C28EE8-E08D-4684-BA57-5FED49F47C74}" dt="2022-12-07T05:49:31.900" v="52" actId="26606"/>
          <pc:sldLayoutMkLst>
            <pc:docMk/>
            <pc:sldMasterMk cId="3889988273" sldId="2147484027"/>
            <pc:sldLayoutMk cId="829741762" sldId="2147484021"/>
          </pc:sldLayoutMkLst>
        </pc:sldLayoutChg>
        <pc:sldLayoutChg chg="add del">
          <pc:chgData name="Azim Pathan" userId="71d2ce7747a9763e" providerId="LiveId" clId="{81C28EE8-E08D-4684-BA57-5FED49F47C74}" dt="2022-12-07T05:49:31.900" v="52" actId="26606"/>
          <pc:sldLayoutMkLst>
            <pc:docMk/>
            <pc:sldMasterMk cId="3889988273" sldId="2147484027"/>
            <pc:sldLayoutMk cId="3037188591" sldId="2147484022"/>
          </pc:sldLayoutMkLst>
        </pc:sldLayoutChg>
        <pc:sldLayoutChg chg="add del">
          <pc:chgData name="Azim Pathan" userId="71d2ce7747a9763e" providerId="LiveId" clId="{81C28EE8-E08D-4684-BA57-5FED49F47C74}" dt="2022-12-07T05:49:31.900" v="52" actId="26606"/>
          <pc:sldLayoutMkLst>
            <pc:docMk/>
            <pc:sldMasterMk cId="3889988273" sldId="2147484027"/>
            <pc:sldLayoutMk cId="3115802204" sldId="2147484023"/>
          </pc:sldLayoutMkLst>
        </pc:sldLayoutChg>
        <pc:sldLayoutChg chg="add del">
          <pc:chgData name="Azim Pathan" userId="71d2ce7747a9763e" providerId="LiveId" clId="{81C28EE8-E08D-4684-BA57-5FED49F47C74}" dt="2022-12-07T05:49:31.900" v="52" actId="26606"/>
          <pc:sldLayoutMkLst>
            <pc:docMk/>
            <pc:sldMasterMk cId="3889988273" sldId="2147484027"/>
            <pc:sldLayoutMk cId="1772490279" sldId="2147484024"/>
          </pc:sldLayoutMkLst>
        </pc:sldLayoutChg>
        <pc:sldLayoutChg chg="add del">
          <pc:chgData name="Azim Pathan" userId="71d2ce7747a9763e" providerId="LiveId" clId="{81C28EE8-E08D-4684-BA57-5FED49F47C74}" dt="2022-12-07T05:49:31.900" v="52" actId="26606"/>
          <pc:sldLayoutMkLst>
            <pc:docMk/>
            <pc:sldMasterMk cId="3889988273" sldId="2147484027"/>
            <pc:sldLayoutMk cId="1550085837" sldId="2147484025"/>
          </pc:sldLayoutMkLst>
        </pc:sldLayoutChg>
        <pc:sldLayoutChg chg="add del">
          <pc:chgData name="Azim Pathan" userId="71d2ce7747a9763e" providerId="LiveId" clId="{81C28EE8-E08D-4684-BA57-5FED49F47C74}" dt="2022-12-07T05:49:31.900" v="52" actId="26606"/>
          <pc:sldLayoutMkLst>
            <pc:docMk/>
            <pc:sldMasterMk cId="3889988273" sldId="2147484027"/>
            <pc:sldLayoutMk cId="2180967196" sldId="2147484026"/>
          </pc:sldLayoutMkLst>
        </pc:sldLayoutChg>
      </pc:sldMasterChg>
      <pc:sldMasterChg chg="add del addSldLayout delSldLayout">
        <pc:chgData name="Azim Pathan" userId="71d2ce7747a9763e" providerId="LiveId" clId="{81C28EE8-E08D-4684-BA57-5FED49F47C74}" dt="2022-12-07T05:49:17.356" v="40" actId="26606"/>
        <pc:sldMasterMkLst>
          <pc:docMk/>
          <pc:sldMasterMk cId="155985618" sldId="2147484040"/>
        </pc:sldMasterMkLst>
        <pc:sldLayoutChg chg="add del">
          <pc:chgData name="Azim Pathan" userId="71d2ce7747a9763e" providerId="LiveId" clId="{81C28EE8-E08D-4684-BA57-5FED49F47C74}" dt="2022-12-07T05:49:17.356" v="40" actId="26606"/>
          <pc:sldLayoutMkLst>
            <pc:docMk/>
            <pc:sldMasterMk cId="155985618" sldId="2147484040"/>
            <pc:sldLayoutMk cId="2158080344" sldId="2147484029"/>
          </pc:sldLayoutMkLst>
        </pc:sldLayoutChg>
        <pc:sldLayoutChg chg="add del">
          <pc:chgData name="Azim Pathan" userId="71d2ce7747a9763e" providerId="LiveId" clId="{81C28EE8-E08D-4684-BA57-5FED49F47C74}" dt="2022-12-07T05:49:17.356" v="40" actId="26606"/>
          <pc:sldLayoutMkLst>
            <pc:docMk/>
            <pc:sldMasterMk cId="155985618" sldId="2147484040"/>
            <pc:sldLayoutMk cId="69938685" sldId="2147484030"/>
          </pc:sldLayoutMkLst>
        </pc:sldLayoutChg>
        <pc:sldLayoutChg chg="add del">
          <pc:chgData name="Azim Pathan" userId="71d2ce7747a9763e" providerId="LiveId" clId="{81C28EE8-E08D-4684-BA57-5FED49F47C74}" dt="2022-12-07T05:49:17.356" v="40" actId="26606"/>
          <pc:sldLayoutMkLst>
            <pc:docMk/>
            <pc:sldMasterMk cId="155985618" sldId="2147484040"/>
            <pc:sldLayoutMk cId="4093883689" sldId="2147484031"/>
          </pc:sldLayoutMkLst>
        </pc:sldLayoutChg>
        <pc:sldLayoutChg chg="add del">
          <pc:chgData name="Azim Pathan" userId="71d2ce7747a9763e" providerId="LiveId" clId="{81C28EE8-E08D-4684-BA57-5FED49F47C74}" dt="2022-12-07T05:49:17.356" v="40" actId="26606"/>
          <pc:sldLayoutMkLst>
            <pc:docMk/>
            <pc:sldMasterMk cId="155985618" sldId="2147484040"/>
            <pc:sldLayoutMk cId="1335473795" sldId="2147484032"/>
          </pc:sldLayoutMkLst>
        </pc:sldLayoutChg>
        <pc:sldLayoutChg chg="add del">
          <pc:chgData name="Azim Pathan" userId="71d2ce7747a9763e" providerId="LiveId" clId="{81C28EE8-E08D-4684-BA57-5FED49F47C74}" dt="2022-12-07T05:49:17.356" v="40" actId="26606"/>
          <pc:sldLayoutMkLst>
            <pc:docMk/>
            <pc:sldMasterMk cId="155985618" sldId="2147484040"/>
            <pc:sldLayoutMk cId="2719307639" sldId="2147484033"/>
          </pc:sldLayoutMkLst>
        </pc:sldLayoutChg>
        <pc:sldLayoutChg chg="add del">
          <pc:chgData name="Azim Pathan" userId="71d2ce7747a9763e" providerId="LiveId" clId="{81C28EE8-E08D-4684-BA57-5FED49F47C74}" dt="2022-12-07T05:49:17.356" v="40" actId="26606"/>
          <pc:sldLayoutMkLst>
            <pc:docMk/>
            <pc:sldMasterMk cId="155985618" sldId="2147484040"/>
            <pc:sldLayoutMk cId="3168399596" sldId="2147484034"/>
          </pc:sldLayoutMkLst>
        </pc:sldLayoutChg>
        <pc:sldLayoutChg chg="add del">
          <pc:chgData name="Azim Pathan" userId="71d2ce7747a9763e" providerId="LiveId" clId="{81C28EE8-E08D-4684-BA57-5FED49F47C74}" dt="2022-12-07T05:49:17.356" v="40" actId="26606"/>
          <pc:sldLayoutMkLst>
            <pc:docMk/>
            <pc:sldMasterMk cId="155985618" sldId="2147484040"/>
            <pc:sldLayoutMk cId="3955638891" sldId="2147484035"/>
          </pc:sldLayoutMkLst>
        </pc:sldLayoutChg>
        <pc:sldLayoutChg chg="add del">
          <pc:chgData name="Azim Pathan" userId="71d2ce7747a9763e" providerId="LiveId" clId="{81C28EE8-E08D-4684-BA57-5FED49F47C74}" dt="2022-12-07T05:49:17.356" v="40" actId="26606"/>
          <pc:sldLayoutMkLst>
            <pc:docMk/>
            <pc:sldMasterMk cId="155985618" sldId="2147484040"/>
            <pc:sldLayoutMk cId="4222743539" sldId="2147484036"/>
          </pc:sldLayoutMkLst>
        </pc:sldLayoutChg>
        <pc:sldLayoutChg chg="add del">
          <pc:chgData name="Azim Pathan" userId="71d2ce7747a9763e" providerId="LiveId" clId="{81C28EE8-E08D-4684-BA57-5FED49F47C74}" dt="2022-12-07T05:49:17.356" v="40" actId="26606"/>
          <pc:sldLayoutMkLst>
            <pc:docMk/>
            <pc:sldMasterMk cId="155985618" sldId="2147484040"/>
            <pc:sldLayoutMk cId="2616590033" sldId="2147484037"/>
          </pc:sldLayoutMkLst>
        </pc:sldLayoutChg>
        <pc:sldLayoutChg chg="add del">
          <pc:chgData name="Azim Pathan" userId="71d2ce7747a9763e" providerId="LiveId" clId="{81C28EE8-E08D-4684-BA57-5FED49F47C74}" dt="2022-12-07T05:49:17.356" v="40" actId="26606"/>
          <pc:sldLayoutMkLst>
            <pc:docMk/>
            <pc:sldMasterMk cId="155985618" sldId="2147484040"/>
            <pc:sldLayoutMk cId="1360009572" sldId="2147484038"/>
          </pc:sldLayoutMkLst>
        </pc:sldLayoutChg>
        <pc:sldLayoutChg chg="add del">
          <pc:chgData name="Azim Pathan" userId="71d2ce7747a9763e" providerId="LiveId" clId="{81C28EE8-E08D-4684-BA57-5FED49F47C74}" dt="2022-12-07T05:49:17.356" v="40" actId="26606"/>
          <pc:sldLayoutMkLst>
            <pc:docMk/>
            <pc:sldMasterMk cId="155985618" sldId="2147484040"/>
            <pc:sldLayoutMk cId="4201532445" sldId="2147484039"/>
          </pc:sldLayoutMkLst>
        </pc:sldLayoutChg>
      </pc:sldMasterChg>
      <pc:sldMasterChg chg="add del addSldLayout delSldLayout">
        <pc:chgData name="Azim Pathan" userId="71d2ce7747a9763e" providerId="LiveId" clId="{81C28EE8-E08D-4684-BA57-5FED49F47C74}" dt="2022-12-07T05:49:52.124" v="74" actId="26606"/>
        <pc:sldMasterMkLst>
          <pc:docMk/>
          <pc:sldMasterMk cId="934999940" sldId="2147484040"/>
        </pc:sldMasterMkLst>
        <pc:sldLayoutChg chg="add del">
          <pc:chgData name="Azim Pathan" userId="71d2ce7747a9763e" providerId="LiveId" clId="{81C28EE8-E08D-4684-BA57-5FED49F47C74}" dt="2022-12-07T05:49:52.124" v="74" actId="26606"/>
          <pc:sldLayoutMkLst>
            <pc:docMk/>
            <pc:sldMasterMk cId="934999940" sldId="2147484040"/>
            <pc:sldLayoutMk cId="2738320851" sldId="2147484029"/>
          </pc:sldLayoutMkLst>
        </pc:sldLayoutChg>
        <pc:sldLayoutChg chg="add del">
          <pc:chgData name="Azim Pathan" userId="71d2ce7747a9763e" providerId="LiveId" clId="{81C28EE8-E08D-4684-BA57-5FED49F47C74}" dt="2022-12-07T05:49:52.124" v="74" actId="26606"/>
          <pc:sldLayoutMkLst>
            <pc:docMk/>
            <pc:sldMasterMk cId="934999940" sldId="2147484040"/>
            <pc:sldLayoutMk cId="4236576894" sldId="2147484030"/>
          </pc:sldLayoutMkLst>
        </pc:sldLayoutChg>
        <pc:sldLayoutChg chg="add del">
          <pc:chgData name="Azim Pathan" userId="71d2ce7747a9763e" providerId="LiveId" clId="{81C28EE8-E08D-4684-BA57-5FED49F47C74}" dt="2022-12-07T05:49:52.124" v="74" actId="26606"/>
          <pc:sldLayoutMkLst>
            <pc:docMk/>
            <pc:sldMasterMk cId="934999940" sldId="2147484040"/>
            <pc:sldLayoutMk cId="1289682755" sldId="2147484031"/>
          </pc:sldLayoutMkLst>
        </pc:sldLayoutChg>
        <pc:sldLayoutChg chg="add del">
          <pc:chgData name="Azim Pathan" userId="71d2ce7747a9763e" providerId="LiveId" clId="{81C28EE8-E08D-4684-BA57-5FED49F47C74}" dt="2022-12-07T05:49:52.124" v="74" actId="26606"/>
          <pc:sldLayoutMkLst>
            <pc:docMk/>
            <pc:sldMasterMk cId="934999940" sldId="2147484040"/>
            <pc:sldLayoutMk cId="863123285" sldId="2147484032"/>
          </pc:sldLayoutMkLst>
        </pc:sldLayoutChg>
        <pc:sldLayoutChg chg="add del">
          <pc:chgData name="Azim Pathan" userId="71d2ce7747a9763e" providerId="LiveId" clId="{81C28EE8-E08D-4684-BA57-5FED49F47C74}" dt="2022-12-07T05:49:52.124" v="74" actId="26606"/>
          <pc:sldLayoutMkLst>
            <pc:docMk/>
            <pc:sldMasterMk cId="934999940" sldId="2147484040"/>
            <pc:sldLayoutMk cId="2651801673" sldId="2147484033"/>
          </pc:sldLayoutMkLst>
        </pc:sldLayoutChg>
        <pc:sldLayoutChg chg="add del">
          <pc:chgData name="Azim Pathan" userId="71d2ce7747a9763e" providerId="LiveId" clId="{81C28EE8-E08D-4684-BA57-5FED49F47C74}" dt="2022-12-07T05:49:52.124" v="74" actId="26606"/>
          <pc:sldLayoutMkLst>
            <pc:docMk/>
            <pc:sldMasterMk cId="934999940" sldId="2147484040"/>
            <pc:sldLayoutMk cId="1839923659" sldId="2147484034"/>
          </pc:sldLayoutMkLst>
        </pc:sldLayoutChg>
        <pc:sldLayoutChg chg="add del">
          <pc:chgData name="Azim Pathan" userId="71d2ce7747a9763e" providerId="LiveId" clId="{81C28EE8-E08D-4684-BA57-5FED49F47C74}" dt="2022-12-07T05:49:52.124" v="74" actId="26606"/>
          <pc:sldLayoutMkLst>
            <pc:docMk/>
            <pc:sldMasterMk cId="934999940" sldId="2147484040"/>
            <pc:sldLayoutMk cId="19369711" sldId="2147484035"/>
          </pc:sldLayoutMkLst>
        </pc:sldLayoutChg>
        <pc:sldLayoutChg chg="add del">
          <pc:chgData name="Azim Pathan" userId="71d2ce7747a9763e" providerId="LiveId" clId="{81C28EE8-E08D-4684-BA57-5FED49F47C74}" dt="2022-12-07T05:49:52.124" v="74" actId="26606"/>
          <pc:sldLayoutMkLst>
            <pc:docMk/>
            <pc:sldMasterMk cId="934999940" sldId="2147484040"/>
            <pc:sldLayoutMk cId="2362936790" sldId="2147484036"/>
          </pc:sldLayoutMkLst>
        </pc:sldLayoutChg>
        <pc:sldLayoutChg chg="add del">
          <pc:chgData name="Azim Pathan" userId="71d2ce7747a9763e" providerId="LiveId" clId="{81C28EE8-E08D-4684-BA57-5FED49F47C74}" dt="2022-12-07T05:49:52.124" v="74" actId="26606"/>
          <pc:sldLayoutMkLst>
            <pc:docMk/>
            <pc:sldMasterMk cId="934999940" sldId="2147484040"/>
            <pc:sldLayoutMk cId="121436328" sldId="2147484037"/>
          </pc:sldLayoutMkLst>
        </pc:sldLayoutChg>
        <pc:sldLayoutChg chg="add del">
          <pc:chgData name="Azim Pathan" userId="71d2ce7747a9763e" providerId="LiveId" clId="{81C28EE8-E08D-4684-BA57-5FED49F47C74}" dt="2022-12-07T05:49:52.124" v="74" actId="26606"/>
          <pc:sldLayoutMkLst>
            <pc:docMk/>
            <pc:sldMasterMk cId="934999940" sldId="2147484040"/>
            <pc:sldLayoutMk cId="1829810369" sldId="2147484038"/>
          </pc:sldLayoutMkLst>
        </pc:sldLayoutChg>
        <pc:sldLayoutChg chg="add del">
          <pc:chgData name="Azim Pathan" userId="71d2ce7747a9763e" providerId="LiveId" clId="{81C28EE8-E08D-4684-BA57-5FED49F47C74}" dt="2022-12-07T05:49:52.124" v="74" actId="26606"/>
          <pc:sldLayoutMkLst>
            <pc:docMk/>
            <pc:sldMasterMk cId="934999940" sldId="2147484040"/>
            <pc:sldLayoutMk cId="4187536602" sldId="2147484039"/>
          </pc:sldLayoutMkLst>
        </pc:sldLayoutChg>
      </pc:sldMasterChg>
      <pc:sldMasterChg chg="add del addSldLayout delSldLayout">
        <pc:chgData name="Azim Pathan" userId="71d2ce7747a9763e" providerId="LiveId" clId="{81C28EE8-E08D-4684-BA57-5FED49F47C74}" dt="2022-12-07T05:49:58.727" v="82" actId="26606"/>
        <pc:sldMasterMkLst>
          <pc:docMk/>
          <pc:sldMasterMk cId="1543457121" sldId="2147484040"/>
        </pc:sldMasterMkLst>
        <pc:sldLayoutChg chg="add del">
          <pc:chgData name="Azim Pathan" userId="71d2ce7747a9763e" providerId="LiveId" clId="{81C28EE8-E08D-4684-BA57-5FED49F47C74}" dt="2022-12-07T05:49:58.727" v="82" actId="26606"/>
          <pc:sldLayoutMkLst>
            <pc:docMk/>
            <pc:sldMasterMk cId="1543457121" sldId="2147484040"/>
            <pc:sldLayoutMk cId="3444534402" sldId="2147484029"/>
          </pc:sldLayoutMkLst>
        </pc:sldLayoutChg>
        <pc:sldLayoutChg chg="add del">
          <pc:chgData name="Azim Pathan" userId="71d2ce7747a9763e" providerId="LiveId" clId="{81C28EE8-E08D-4684-BA57-5FED49F47C74}" dt="2022-12-07T05:49:58.727" v="82" actId="26606"/>
          <pc:sldLayoutMkLst>
            <pc:docMk/>
            <pc:sldMasterMk cId="1543457121" sldId="2147484040"/>
            <pc:sldLayoutMk cId="602005878" sldId="2147484030"/>
          </pc:sldLayoutMkLst>
        </pc:sldLayoutChg>
        <pc:sldLayoutChg chg="add del">
          <pc:chgData name="Azim Pathan" userId="71d2ce7747a9763e" providerId="LiveId" clId="{81C28EE8-E08D-4684-BA57-5FED49F47C74}" dt="2022-12-07T05:49:58.727" v="82" actId="26606"/>
          <pc:sldLayoutMkLst>
            <pc:docMk/>
            <pc:sldMasterMk cId="1543457121" sldId="2147484040"/>
            <pc:sldLayoutMk cId="830482462" sldId="2147484031"/>
          </pc:sldLayoutMkLst>
        </pc:sldLayoutChg>
        <pc:sldLayoutChg chg="add del">
          <pc:chgData name="Azim Pathan" userId="71d2ce7747a9763e" providerId="LiveId" clId="{81C28EE8-E08D-4684-BA57-5FED49F47C74}" dt="2022-12-07T05:49:58.727" v="82" actId="26606"/>
          <pc:sldLayoutMkLst>
            <pc:docMk/>
            <pc:sldMasterMk cId="1543457121" sldId="2147484040"/>
            <pc:sldLayoutMk cId="2536445941" sldId="2147484032"/>
          </pc:sldLayoutMkLst>
        </pc:sldLayoutChg>
        <pc:sldLayoutChg chg="add del">
          <pc:chgData name="Azim Pathan" userId="71d2ce7747a9763e" providerId="LiveId" clId="{81C28EE8-E08D-4684-BA57-5FED49F47C74}" dt="2022-12-07T05:49:58.727" v="82" actId="26606"/>
          <pc:sldLayoutMkLst>
            <pc:docMk/>
            <pc:sldMasterMk cId="1543457121" sldId="2147484040"/>
            <pc:sldLayoutMk cId="2146907428" sldId="2147484033"/>
          </pc:sldLayoutMkLst>
        </pc:sldLayoutChg>
        <pc:sldLayoutChg chg="add del">
          <pc:chgData name="Azim Pathan" userId="71d2ce7747a9763e" providerId="LiveId" clId="{81C28EE8-E08D-4684-BA57-5FED49F47C74}" dt="2022-12-07T05:49:58.727" v="82" actId="26606"/>
          <pc:sldLayoutMkLst>
            <pc:docMk/>
            <pc:sldMasterMk cId="1543457121" sldId="2147484040"/>
            <pc:sldLayoutMk cId="3942366916" sldId="2147484034"/>
          </pc:sldLayoutMkLst>
        </pc:sldLayoutChg>
        <pc:sldLayoutChg chg="add del">
          <pc:chgData name="Azim Pathan" userId="71d2ce7747a9763e" providerId="LiveId" clId="{81C28EE8-E08D-4684-BA57-5FED49F47C74}" dt="2022-12-07T05:49:58.727" v="82" actId="26606"/>
          <pc:sldLayoutMkLst>
            <pc:docMk/>
            <pc:sldMasterMk cId="1543457121" sldId="2147484040"/>
            <pc:sldLayoutMk cId="2945498556" sldId="2147484035"/>
          </pc:sldLayoutMkLst>
        </pc:sldLayoutChg>
        <pc:sldLayoutChg chg="add del">
          <pc:chgData name="Azim Pathan" userId="71d2ce7747a9763e" providerId="LiveId" clId="{81C28EE8-E08D-4684-BA57-5FED49F47C74}" dt="2022-12-07T05:49:58.727" v="82" actId="26606"/>
          <pc:sldLayoutMkLst>
            <pc:docMk/>
            <pc:sldMasterMk cId="1543457121" sldId="2147484040"/>
            <pc:sldLayoutMk cId="4095960861" sldId="2147484036"/>
          </pc:sldLayoutMkLst>
        </pc:sldLayoutChg>
        <pc:sldLayoutChg chg="add del">
          <pc:chgData name="Azim Pathan" userId="71d2ce7747a9763e" providerId="LiveId" clId="{81C28EE8-E08D-4684-BA57-5FED49F47C74}" dt="2022-12-07T05:49:58.727" v="82" actId="26606"/>
          <pc:sldLayoutMkLst>
            <pc:docMk/>
            <pc:sldMasterMk cId="1543457121" sldId="2147484040"/>
            <pc:sldLayoutMk cId="1403726069" sldId="2147484037"/>
          </pc:sldLayoutMkLst>
        </pc:sldLayoutChg>
        <pc:sldLayoutChg chg="add del">
          <pc:chgData name="Azim Pathan" userId="71d2ce7747a9763e" providerId="LiveId" clId="{81C28EE8-E08D-4684-BA57-5FED49F47C74}" dt="2022-12-07T05:49:58.727" v="82" actId="26606"/>
          <pc:sldLayoutMkLst>
            <pc:docMk/>
            <pc:sldMasterMk cId="1543457121" sldId="2147484040"/>
            <pc:sldLayoutMk cId="4188817178" sldId="2147484038"/>
          </pc:sldLayoutMkLst>
        </pc:sldLayoutChg>
        <pc:sldLayoutChg chg="add del">
          <pc:chgData name="Azim Pathan" userId="71d2ce7747a9763e" providerId="LiveId" clId="{81C28EE8-E08D-4684-BA57-5FED49F47C74}" dt="2022-12-07T05:49:58.727" v="82" actId="26606"/>
          <pc:sldLayoutMkLst>
            <pc:docMk/>
            <pc:sldMasterMk cId="1543457121" sldId="2147484040"/>
            <pc:sldLayoutMk cId="1839431416" sldId="2147484039"/>
          </pc:sldLayoutMkLst>
        </pc:sldLayoutChg>
      </pc:sldMasterChg>
      <pc:sldMasterChg chg="add del addSldLayout delSldLayout">
        <pc:chgData name="Azim Pathan" userId="71d2ce7747a9763e" providerId="LiveId" clId="{81C28EE8-E08D-4684-BA57-5FED49F47C74}" dt="2022-12-07T05:49:47.071" v="70" actId="26606"/>
        <pc:sldMasterMkLst>
          <pc:docMk/>
          <pc:sldMasterMk cId="1916043161" sldId="2147484053"/>
        </pc:sldMasterMkLst>
        <pc:sldLayoutChg chg="add del">
          <pc:chgData name="Azim Pathan" userId="71d2ce7747a9763e" providerId="LiveId" clId="{81C28EE8-E08D-4684-BA57-5FED49F47C74}" dt="2022-12-07T05:49:47.071" v="70" actId="26606"/>
          <pc:sldLayoutMkLst>
            <pc:docMk/>
            <pc:sldMasterMk cId="1916043161" sldId="2147484053"/>
            <pc:sldLayoutMk cId="1879395198" sldId="2147484042"/>
          </pc:sldLayoutMkLst>
        </pc:sldLayoutChg>
        <pc:sldLayoutChg chg="add del">
          <pc:chgData name="Azim Pathan" userId="71d2ce7747a9763e" providerId="LiveId" clId="{81C28EE8-E08D-4684-BA57-5FED49F47C74}" dt="2022-12-07T05:49:47.071" v="70" actId="26606"/>
          <pc:sldLayoutMkLst>
            <pc:docMk/>
            <pc:sldMasterMk cId="1916043161" sldId="2147484053"/>
            <pc:sldLayoutMk cId="2778114639" sldId="2147484043"/>
          </pc:sldLayoutMkLst>
        </pc:sldLayoutChg>
        <pc:sldLayoutChg chg="add del">
          <pc:chgData name="Azim Pathan" userId="71d2ce7747a9763e" providerId="LiveId" clId="{81C28EE8-E08D-4684-BA57-5FED49F47C74}" dt="2022-12-07T05:49:47.071" v="70" actId="26606"/>
          <pc:sldLayoutMkLst>
            <pc:docMk/>
            <pc:sldMasterMk cId="1916043161" sldId="2147484053"/>
            <pc:sldLayoutMk cId="235047957" sldId="2147484044"/>
          </pc:sldLayoutMkLst>
        </pc:sldLayoutChg>
        <pc:sldLayoutChg chg="add del">
          <pc:chgData name="Azim Pathan" userId="71d2ce7747a9763e" providerId="LiveId" clId="{81C28EE8-E08D-4684-BA57-5FED49F47C74}" dt="2022-12-07T05:49:47.071" v="70" actId="26606"/>
          <pc:sldLayoutMkLst>
            <pc:docMk/>
            <pc:sldMasterMk cId="1916043161" sldId="2147484053"/>
            <pc:sldLayoutMk cId="2041384913" sldId="2147484045"/>
          </pc:sldLayoutMkLst>
        </pc:sldLayoutChg>
        <pc:sldLayoutChg chg="add del">
          <pc:chgData name="Azim Pathan" userId="71d2ce7747a9763e" providerId="LiveId" clId="{81C28EE8-E08D-4684-BA57-5FED49F47C74}" dt="2022-12-07T05:49:47.071" v="70" actId="26606"/>
          <pc:sldLayoutMkLst>
            <pc:docMk/>
            <pc:sldMasterMk cId="1916043161" sldId="2147484053"/>
            <pc:sldLayoutMk cId="3400926078" sldId="2147484046"/>
          </pc:sldLayoutMkLst>
        </pc:sldLayoutChg>
        <pc:sldLayoutChg chg="add del">
          <pc:chgData name="Azim Pathan" userId="71d2ce7747a9763e" providerId="LiveId" clId="{81C28EE8-E08D-4684-BA57-5FED49F47C74}" dt="2022-12-07T05:49:47.071" v="70" actId="26606"/>
          <pc:sldLayoutMkLst>
            <pc:docMk/>
            <pc:sldMasterMk cId="1916043161" sldId="2147484053"/>
            <pc:sldLayoutMk cId="1296050736" sldId="2147484047"/>
          </pc:sldLayoutMkLst>
        </pc:sldLayoutChg>
        <pc:sldLayoutChg chg="add del">
          <pc:chgData name="Azim Pathan" userId="71d2ce7747a9763e" providerId="LiveId" clId="{81C28EE8-E08D-4684-BA57-5FED49F47C74}" dt="2022-12-07T05:49:47.071" v="70" actId="26606"/>
          <pc:sldLayoutMkLst>
            <pc:docMk/>
            <pc:sldMasterMk cId="1916043161" sldId="2147484053"/>
            <pc:sldLayoutMk cId="1778422176" sldId="2147484048"/>
          </pc:sldLayoutMkLst>
        </pc:sldLayoutChg>
        <pc:sldLayoutChg chg="add del">
          <pc:chgData name="Azim Pathan" userId="71d2ce7747a9763e" providerId="LiveId" clId="{81C28EE8-E08D-4684-BA57-5FED49F47C74}" dt="2022-12-07T05:49:47.071" v="70" actId="26606"/>
          <pc:sldLayoutMkLst>
            <pc:docMk/>
            <pc:sldMasterMk cId="1916043161" sldId="2147484053"/>
            <pc:sldLayoutMk cId="1024825102" sldId="2147484049"/>
          </pc:sldLayoutMkLst>
        </pc:sldLayoutChg>
        <pc:sldLayoutChg chg="add del">
          <pc:chgData name="Azim Pathan" userId="71d2ce7747a9763e" providerId="LiveId" clId="{81C28EE8-E08D-4684-BA57-5FED49F47C74}" dt="2022-12-07T05:49:47.071" v="70" actId="26606"/>
          <pc:sldLayoutMkLst>
            <pc:docMk/>
            <pc:sldMasterMk cId="1916043161" sldId="2147484053"/>
            <pc:sldLayoutMk cId="4259073396" sldId="2147484050"/>
          </pc:sldLayoutMkLst>
        </pc:sldLayoutChg>
        <pc:sldLayoutChg chg="add del">
          <pc:chgData name="Azim Pathan" userId="71d2ce7747a9763e" providerId="LiveId" clId="{81C28EE8-E08D-4684-BA57-5FED49F47C74}" dt="2022-12-07T05:49:47.071" v="70" actId="26606"/>
          <pc:sldLayoutMkLst>
            <pc:docMk/>
            <pc:sldMasterMk cId="1916043161" sldId="2147484053"/>
            <pc:sldLayoutMk cId="3696051998" sldId="2147484051"/>
          </pc:sldLayoutMkLst>
        </pc:sldLayoutChg>
        <pc:sldLayoutChg chg="add del">
          <pc:chgData name="Azim Pathan" userId="71d2ce7747a9763e" providerId="LiveId" clId="{81C28EE8-E08D-4684-BA57-5FED49F47C74}" dt="2022-12-07T05:49:47.071" v="70" actId="26606"/>
          <pc:sldLayoutMkLst>
            <pc:docMk/>
            <pc:sldMasterMk cId="1916043161" sldId="2147484053"/>
            <pc:sldLayoutMk cId="2418606361" sldId="2147484052"/>
          </pc:sldLayoutMkLst>
        </pc:sldLayoutChg>
      </pc:sldMasterChg>
      <pc:sldMasterChg chg="add del addSldLayout delSldLayout">
        <pc:chgData name="Azim Pathan" userId="71d2ce7747a9763e" providerId="LiveId" clId="{81C28EE8-E08D-4684-BA57-5FED49F47C74}" dt="2022-12-07T05:49:37.690" v="58" actId="26606"/>
        <pc:sldMasterMkLst>
          <pc:docMk/>
          <pc:sldMasterMk cId="2144944771" sldId="2147484053"/>
        </pc:sldMasterMkLst>
        <pc:sldLayoutChg chg="add del">
          <pc:chgData name="Azim Pathan" userId="71d2ce7747a9763e" providerId="LiveId" clId="{81C28EE8-E08D-4684-BA57-5FED49F47C74}" dt="2022-12-07T05:49:37.690" v="58" actId="26606"/>
          <pc:sldLayoutMkLst>
            <pc:docMk/>
            <pc:sldMasterMk cId="2144944771" sldId="2147484053"/>
            <pc:sldLayoutMk cId="92969784" sldId="2147484042"/>
          </pc:sldLayoutMkLst>
        </pc:sldLayoutChg>
        <pc:sldLayoutChg chg="add del">
          <pc:chgData name="Azim Pathan" userId="71d2ce7747a9763e" providerId="LiveId" clId="{81C28EE8-E08D-4684-BA57-5FED49F47C74}" dt="2022-12-07T05:49:37.690" v="58" actId="26606"/>
          <pc:sldLayoutMkLst>
            <pc:docMk/>
            <pc:sldMasterMk cId="2144944771" sldId="2147484053"/>
            <pc:sldLayoutMk cId="1496621801" sldId="2147484043"/>
          </pc:sldLayoutMkLst>
        </pc:sldLayoutChg>
        <pc:sldLayoutChg chg="add del">
          <pc:chgData name="Azim Pathan" userId="71d2ce7747a9763e" providerId="LiveId" clId="{81C28EE8-E08D-4684-BA57-5FED49F47C74}" dt="2022-12-07T05:49:37.690" v="58" actId="26606"/>
          <pc:sldLayoutMkLst>
            <pc:docMk/>
            <pc:sldMasterMk cId="2144944771" sldId="2147484053"/>
            <pc:sldLayoutMk cId="1326229857" sldId="2147484044"/>
          </pc:sldLayoutMkLst>
        </pc:sldLayoutChg>
        <pc:sldLayoutChg chg="add del">
          <pc:chgData name="Azim Pathan" userId="71d2ce7747a9763e" providerId="LiveId" clId="{81C28EE8-E08D-4684-BA57-5FED49F47C74}" dt="2022-12-07T05:49:37.690" v="58" actId="26606"/>
          <pc:sldLayoutMkLst>
            <pc:docMk/>
            <pc:sldMasterMk cId="2144944771" sldId="2147484053"/>
            <pc:sldLayoutMk cId="1827393268" sldId="2147484045"/>
          </pc:sldLayoutMkLst>
        </pc:sldLayoutChg>
        <pc:sldLayoutChg chg="add del">
          <pc:chgData name="Azim Pathan" userId="71d2ce7747a9763e" providerId="LiveId" clId="{81C28EE8-E08D-4684-BA57-5FED49F47C74}" dt="2022-12-07T05:49:37.690" v="58" actId="26606"/>
          <pc:sldLayoutMkLst>
            <pc:docMk/>
            <pc:sldMasterMk cId="2144944771" sldId="2147484053"/>
            <pc:sldLayoutMk cId="3140361005" sldId="2147484046"/>
          </pc:sldLayoutMkLst>
        </pc:sldLayoutChg>
        <pc:sldLayoutChg chg="add del">
          <pc:chgData name="Azim Pathan" userId="71d2ce7747a9763e" providerId="LiveId" clId="{81C28EE8-E08D-4684-BA57-5FED49F47C74}" dt="2022-12-07T05:49:37.690" v="58" actId="26606"/>
          <pc:sldLayoutMkLst>
            <pc:docMk/>
            <pc:sldMasterMk cId="2144944771" sldId="2147484053"/>
            <pc:sldLayoutMk cId="862548662" sldId="2147484047"/>
          </pc:sldLayoutMkLst>
        </pc:sldLayoutChg>
        <pc:sldLayoutChg chg="add del">
          <pc:chgData name="Azim Pathan" userId="71d2ce7747a9763e" providerId="LiveId" clId="{81C28EE8-E08D-4684-BA57-5FED49F47C74}" dt="2022-12-07T05:49:37.690" v="58" actId="26606"/>
          <pc:sldLayoutMkLst>
            <pc:docMk/>
            <pc:sldMasterMk cId="2144944771" sldId="2147484053"/>
            <pc:sldLayoutMk cId="4068002893" sldId="2147484048"/>
          </pc:sldLayoutMkLst>
        </pc:sldLayoutChg>
        <pc:sldLayoutChg chg="add del">
          <pc:chgData name="Azim Pathan" userId="71d2ce7747a9763e" providerId="LiveId" clId="{81C28EE8-E08D-4684-BA57-5FED49F47C74}" dt="2022-12-07T05:49:37.690" v="58" actId="26606"/>
          <pc:sldLayoutMkLst>
            <pc:docMk/>
            <pc:sldMasterMk cId="2144944771" sldId="2147484053"/>
            <pc:sldLayoutMk cId="3516923564" sldId="2147484049"/>
          </pc:sldLayoutMkLst>
        </pc:sldLayoutChg>
        <pc:sldLayoutChg chg="add del">
          <pc:chgData name="Azim Pathan" userId="71d2ce7747a9763e" providerId="LiveId" clId="{81C28EE8-E08D-4684-BA57-5FED49F47C74}" dt="2022-12-07T05:49:37.690" v="58" actId="26606"/>
          <pc:sldLayoutMkLst>
            <pc:docMk/>
            <pc:sldMasterMk cId="2144944771" sldId="2147484053"/>
            <pc:sldLayoutMk cId="1181725872" sldId="2147484050"/>
          </pc:sldLayoutMkLst>
        </pc:sldLayoutChg>
        <pc:sldLayoutChg chg="add del">
          <pc:chgData name="Azim Pathan" userId="71d2ce7747a9763e" providerId="LiveId" clId="{81C28EE8-E08D-4684-BA57-5FED49F47C74}" dt="2022-12-07T05:49:37.690" v="58" actId="26606"/>
          <pc:sldLayoutMkLst>
            <pc:docMk/>
            <pc:sldMasterMk cId="2144944771" sldId="2147484053"/>
            <pc:sldLayoutMk cId="631296479" sldId="2147484051"/>
          </pc:sldLayoutMkLst>
        </pc:sldLayoutChg>
        <pc:sldLayoutChg chg="add del">
          <pc:chgData name="Azim Pathan" userId="71d2ce7747a9763e" providerId="LiveId" clId="{81C28EE8-E08D-4684-BA57-5FED49F47C74}" dt="2022-12-07T05:49:37.690" v="58" actId="26606"/>
          <pc:sldLayoutMkLst>
            <pc:docMk/>
            <pc:sldMasterMk cId="2144944771" sldId="2147484053"/>
            <pc:sldLayoutMk cId="1286125881" sldId="2147484052"/>
          </pc:sldLayoutMkLst>
        </pc:sldLayoutChg>
      </pc:sldMasterChg>
      <pc:sldMasterChg chg="add del addSldLayout delSldLayout">
        <pc:chgData name="Azim Pathan" userId="71d2ce7747a9763e" providerId="LiveId" clId="{81C28EE8-E08D-4684-BA57-5FED49F47C74}" dt="2022-12-07T05:49:57.628" v="80" actId="26606"/>
        <pc:sldMasterMkLst>
          <pc:docMk/>
          <pc:sldMasterMk cId="2673376232" sldId="2147484053"/>
        </pc:sldMasterMkLst>
        <pc:sldLayoutChg chg="add del">
          <pc:chgData name="Azim Pathan" userId="71d2ce7747a9763e" providerId="LiveId" clId="{81C28EE8-E08D-4684-BA57-5FED49F47C74}" dt="2022-12-07T05:49:57.628" v="80" actId="26606"/>
          <pc:sldLayoutMkLst>
            <pc:docMk/>
            <pc:sldMasterMk cId="2673376232" sldId="2147484053"/>
            <pc:sldLayoutMk cId="1513108300" sldId="2147484042"/>
          </pc:sldLayoutMkLst>
        </pc:sldLayoutChg>
        <pc:sldLayoutChg chg="add del">
          <pc:chgData name="Azim Pathan" userId="71d2ce7747a9763e" providerId="LiveId" clId="{81C28EE8-E08D-4684-BA57-5FED49F47C74}" dt="2022-12-07T05:49:57.628" v="80" actId="26606"/>
          <pc:sldLayoutMkLst>
            <pc:docMk/>
            <pc:sldMasterMk cId="2673376232" sldId="2147484053"/>
            <pc:sldLayoutMk cId="4193996751" sldId="2147484043"/>
          </pc:sldLayoutMkLst>
        </pc:sldLayoutChg>
        <pc:sldLayoutChg chg="add del">
          <pc:chgData name="Azim Pathan" userId="71d2ce7747a9763e" providerId="LiveId" clId="{81C28EE8-E08D-4684-BA57-5FED49F47C74}" dt="2022-12-07T05:49:57.628" v="80" actId="26606"/>
          <pc:sldLayoutMkLst>
            <pc:docMk/>
            <pc:sldMasterMk cId="2673376232" sldId="2147484053"/>
            <pc:sldLayoutMk cId="2201949339" sldId="2147484044"/>
          </pc:sldLayoutMkLst>
        </pc:sldLayoutChg>
        <pc:sldLayoutChg chg="add del">
          <pc:chgData name="Azim Pathan" userId="71d2ce7747a9763e" providerId="LiveId" clId="{81C28EE8-E08D-4684-BA57-5FED49F47C74}" dt="2022-12-07T05:49:57.628" v="80" actId="26606"/>
          <pc:sldLayoutMkLst>
            <pc:docMk/>
            <pc:sldMasterMk cId="2673376232" sldId="2147484053"/>
            <pc:sldLayoutMk cId="1701119190" sldId="2147484045"/>
          </pc:sldLayoutMkLst>
        </pc:sldLayoutChg>
        <pc:sldLayoutChg chg="add del">
          <pc:chgData name="Azim Pathan" userId="71d2ce7747a9763e" providerId="LiveId" clId="{81C28EE8-E08D-4684-BA57-5FED49F47C74}" dt="2022-12-07T05:49:57.628" v="80" actId="26606"/>
          <pc:sldLayoutMkLst>
            <pc:docMk/>
            <pc:sldMasterMk cId="2673376232" sldId="2147484053"/>
            <pc:sldLayoutMk cId="2932270439" sldId="2147484046"/>
          </pc:sldLayoutMkLst>
        </pc:sldLayoutChg>
        <pc:sldLayoutChg chg="add del">
          <pc:chgData name="Azim Pathan" userId="71d2ce7747a9763e" providerId="LiveId" clId="{81C28EE8-E08D-4684-BA57-5FED49F47C74}" dt="2022-12-07T05:49:57.628" v="80" actId="26606"/>
          <pc:sldLayoutMkLst>
            <pc:docMk/>
            <pc:sldMasterMk cId="2673376232" sldId="2147484053"/>
            <pc:sldLayoutMk cId="3359541148" sldId="2147484047"/>
          </pc:sldLayoutMkLst>
        </pc:sldLayoutChg>
        <pc:sldLayoutChg chg="add del">
          <pc:chgData name="Azim Pathan" userId="71d2ce7747a9763e" providerId="LiveId" clId="{81C28EE8-E08D-4684-BA57-5FED49F47C74}" dt="2022-12-07T05:49:57.628" v="80" actId="26606"/>
          <pc:sldLayoutMkLst>
            <pc:docMk/>
            <pc:sldMasterMk cId="2673376232" sldId="2147484053"/>
            <pc:sldLayoutMk cId="3146331474" sldId="2147484048"/>
          </pc:sldLayoutMkLst>
        </pc:sldLayoutChg>
        <pc:sldLayoutChg chg="add del">
          <pc:chgData name="Azim Pathan" userId="71d2ce7747a9763e" providerId="LiveId" clId="{81C28EE8-E08D-4684-BA57-5FED49F47C74}" dt="2022-12-07T05:49:57.628" v="80" actId="26606"/>
          <pc:sldLayoutMkLst>
            <pc:docMk/>
            <pc:sldMasterMk cId="2673376232" sldId="2147484053"/>
            <pc:sldLayoutMk cId="1358703527" sldId="2147484049"/>
          </pc:sldLayoutMkLst>
        </pc:sldLayoutChg>
        <pc:sldLayoutChg chg="add del">
          <pc:chgData name="Azim Pathan" userId="71d2ce7747a9763e" providerId="LiveId" clId="{81C28EE8-E08D-4684-BA57-5FED49F47C74}" dt="2022-12-07T05:49:57.628" v="80" actId="26606"/>
          <pc:sldLayoutMkLst>
            <pc:docMk/>
            <pc:sldMasterMk cId="2673376232" sldId="2147484053"/>
            <pc:sldLayoutMk cId="120524904" sldId="2147484050"/>
          </pc:sldLayoutMkLst>
        </pc:sldLayoutChg>
        <pc:sldLayoutChg chg="add del">
          <pc:chgData name="Azim Pathan" userId="71d2ce7747a9763e" providerId="LiveId" clId="{81C28EE8-E08D-4684-BA57-5FED49F47C74}" dt="2022-12-07T05:49:57.628" v="80" actId="26606"/>
          <pc:sldLayoutMkLst>
            <pc:docMk/>
            <pc:sldMasterMk cId="2673376232" sldId="2147484053"/>
            <pc:sldLayoutMk cId="1521924569" sldId="2147484051"/>
          </pc:sldLayoutMkLst>
        </pc:sldLayoutChg>
        <pc:sldLayoutChg chg="add del">
          <pc:chgData name="Azim Pathan" userId="71d2ce7747a9763e" providerId="LiveId" clId="{81C28EE8-E08D-4684-BA57-5FED49F47C74}" dt="2022-12-07T05:49:57.628" v="80" actId="26606"/>
          <pc:sldLayoutMkLst>
            <pc:docMk/>
            <pc:sldMasterMk cId="2673376232" sldId="2147484053"/>
            <pc:sldLayoutMk cId="3638651567" sldId="2147484052"/>
          </pc:sldLayoutMkLst>
        </pc:sldLayoutChg>
      </pc:sldMasterChg>
      <pc:sldMasterChg chg="add del addSldLayout delSldLayout">
        <pc:chgData name="Azim Pathan" userId="71d2ce7747a9763e" providerId="LiveId" clId="{81C28EE8-E08D-4684-BA57-5FED49F47C74}" dt="2022-12-07T05:49:36.579" v="56" actId="26606"/>
        <pc:sldMasterMkLst>
          <pc:docMk/>
          <pc:sldMasterMk cId="650450505" sldId="2147484066"/>
        </pc:sldMasterMkLst>
        <pc:sldLayoutChg chg="add del">
          <pc:chgData name="Azim Pathan" userId="71d2ce7747a9763e" providerId="LiveId" clId="{81C28EE8-E08D-4684-BA57-5FED49F47C74}" dt="2022-12-07T05:49:36.579" v="56" actId="26606"/>
          <pc:sldLayoutMkLst>
            <pc:docMk/>
            <pc:sldMasterMk cId="650450505" sldId="2147484066"/>
            <pc:sldLayoutMk cId="3516335399" sldId="2147484055"/>
          </pc:sldLayoutMkLst>
        </pc:sldLayoutChg>
        <pc:sldLayoutChg chg="add del">
          <pc:chgData name="Azim Pathan" userId="71d2ce7747a9763e" providerId="LiveId" clId="{81C28EE8-E08D-4684-BA57-5FED49F47C74}" dt="2022-12-07T05:49:36.579" v="56" actId="26606"/>
          <pc:sldLayoutMkLst>
            <pc:docMk/>
            <pc:sldMasterMk cId="650450505" sldId="2147484066"/>
            <pc:sldLayoutMk cId="4165801234" sldId="2147484056"/>
          </pc:sldLayoutMkLst>
        </pc:sldLayoutChg>
        <pc:sldLayoutChg chg="add del">
          <pc:chgData name="Azim Pathan" userId="71d2ce7747a9763e" providerId="LiveId" clId="{81C28EE8-E08D-4684-BA57-5FED49F47C74}" dt="2022-12-07T05:49:36.579" v="56" actId="26606"/>
          <pc:sldLayoutMkLst>
            <pc:docMk/>
            <pc:sldMasterMk cId="650450505" sldId="2147484066"/>
            <pc:sldLayoutMk cId="1048370926" sldId="2147484057"/>
          </pc:sldLayoutMkLst>
        </pc:sldLayoutChg>
        <pc:sldLayoutChg chg="add del">
          <pc:chgData name="Azim Pathan" userId="71d2ce7747a9763e" providerId="LiveId" clId="{81C28EE8-E08D-4684-BA57-5FED49F47C74}" dt="2022-12-07T05:49:36.579" v="56" actId="26606"/>
          <pc:sldLayoutMkLst>
            <pc:docMk/>
            <pc:sldMasterMk cId="650450505" sldId="2147484066"/>
            <pc:sldLayoutMk cId="1348537591" sldId="2147484058"/>
          </pc:sldLayoutMkLst>
        </pc:sldLayoutChg>
        <pc:sldLayoutChg chg="add del">
          <pc:chgData name="Azim Pathan" userId="71d2ce7747a9763e" providerId="LiveId" clId="{81C28EE8-E08D-4684-BA57-5FED49F47C74}" dt="2022-12-07T05:49:36.579" v="56" actId="26606"/>
          <pc:sldLayoutMkLst>
            <pc:docMk/>
            <pc:sldMasterMk cId="650450505" sldId="2147484066"/>
            <pc:sldLayoutMk cId="2257650785" sldId="2147484059"/>
          </pc:sldLayoutMkLst>
        </pc:sldLayoutChg>
        <pc:sldLayoutChg chg="add del">
          <pc:chgData name="Azim Pathan" userId="71d2ce7747a9763e" providerId="LiveId" clId="{81C28EE8-E08D-4684-BA57-5FED49F47C74}" dt="2022-12-07T05:49:36.579" v="56" actId="26606"/>
          <pc:sldLayoutMkLst>
            <pc:docMk/>
            <pc:sldMasterMk cId="650450505" sldId="2147484066"/>
            <pc:sldLayoutMk cId="860333763" sldId="2147484060"/>
          </pc:sldLayoutMkLst>
        </pc:sldLayoutChg>
        <pc:sldLayoutChg chg="add del">
          <pc:chgData name="Azim Pathan" userId="71d2ce7747a9763e" providerId="LiveId" clId="{81C28EE8-E08D-4684-BA57-5FED49F47C74}" dt="2022-12-07T05:49:36.579" v="56" actId="26606"/>
          <pc:sldLayoutMkLst>
            <pc:docMk/>
            <pc:sldMasterMk cId="650450505" sldId="2147484066"/>
            <pc:sldLayoutMk cId="4170153977" sldId="2147484061"/>
          </pc:sldLayoutMkLst>
        </pc:sldLayoutChg>
        <pc:sldLayoutChg chg="add del">
          <pc:chgData name="Azim Pathan" userId="71d2ce7747a9763e" providerId="LiveId" clId="{81C28EE8-E08D-4684-BA57-5FED49F47C74}" dt="2022-12-07T05:49:36.579" v="56" actId="26606"/>
          <pc:sldLayoutMkLst>
            <pc:docMk/>
            <pc:sldMasterMk cId="650450505" sldId="2147484066"/>
            <pc:sldLayoutMk cId="3078140398" sldId="2147484062"/>
          </pc:sldLayoutMkLst>
        </pc:sldLayoutChg>
        <pc:sldLayoutChg chg="add del">
          <pc:chgData name="Azim Pathan" userId="71d2ce7747a9763e" providerId="LiveId" clId="{81C28EE8-E08D-4684-BA57-5FED49F47C74}" dt="2022-12-07T05:49:36.579" v="56" actId="26606"/>
          <pc:sldLayoutMkLst>
            <pc:docMk/>
            <pc:sldMasterMk cId="650450505" sldId="2147484066"/>
            <pc:sldLayoutMk cId="2678372618" sldId="2147484063"/>
          </pc:sldLayoutMkLst>
        </pc:sldLayoutChg>
        <pc:sldLayoutChg chg="add del">
          <pc:chgData name="Azim Pathan" userId="71d2ce7747a9763e" providerId="LiveId" clId="{81C28EE8-E08D-4684-BA57-5FED49F47C74}" dt="2022-12-07T05:49:36.579" v="56" actId="26606"/>
          <pc:sldLayoutMkLst>
            <pc:docMk/>
            <pc:sldMasterMk cId="650450505" sldId="2147484066"/>
            <pc:sldLayoutMk cId="350536525" sldId="2147484064"/>
          </pc:sldLayoutMkLst>
        </pc:sldLayoutChg>
        <pc:sldLayoutChg chg="add del">
          <pc:chgData name="Azim Pathan" userId="71d2ce7747a9763e" providerId="LiveId" clId="{81C28EE8-E08D-4684-BA57-5FED49F47C74}" dt="2022-12-07T05:49:36.579" v="56" actId="26606"/>
          <pc:sldLayoutMkLst>
            <pc:docMk/>
            <pc:sldMasterMk cId="650450505" sldId="2147484066"/>
            <pc:sldLayoutMk cId="2661037403" sldId="2147484065"/>
          </pc:sldLayoutMkLst>
        </pc:sldLayoutChg>
      </pc:sldMasterChg>
      <pc:sldMasterChg chg="add del addSldLayout delSldLayout">
        <pc:chgData name="Azim Pathan" userId="71d2ce7747a9763e" providerId="LiveId" clId="{81C28EE8-E08D-4684-BA57-5FED49F47C74}" dt="2022-12-07T05:52:50.340" v="119" actId="26606"/>
        <pc:sldMasterMkLst>
          <pc:docMk/>
          <pc:sldMasterMk cId="1348229775" sldId="2147484066"/>
        </pc:sldMasterMkLst>
        <pc:sldLayoutChg chg="add del">
          <pc:chgData name="Azim Pathan" userId="71d2ce7747a9763e" providerId="LiveId" clId="{81C28EE8-E08D-4684-BA57-5FED49F47C74}" dt="2022-12-07T05:52:50.340" v="119" actId="26606"/>
          <pc:sldLayoutMkLst>
            <pc:docMk/>
            <pc:sldMasterMk cId="1348229775" sldId="2147484066"/>
            <pc:sldLayoutMk cId="712204133" sldId="2147484055"/>
          </pc:sldLayoutMkLst>
        </pc:sldLayoutChg>
        <pc:sldLayoutChg chg="add del">
          <pc:chgData name="Azim Pathan" userId="71d2ce7747a9763e" providerId="LiveId" clId="{81C28EE8-E08D-4684-BA57-5FED49F47C74}" dt="2022-12-07T05:52:50.340" v="119" actId="26606"/>
          <pc:sldLayoutMkLst>
            <pc:docMk/>
            <pc:sldMasterMk cId="1348229775" sldId="2147484066"/>
            <pc:sldLayoutMk cId="3841951242" sldId="2147484056"/>
          </pc:sldLayoutMkLst>
        </pc:sldLayoutChg>
        <pc:sldLayoutChg chg="add del">
          <pc:chgData name="Azim Pathan" userId="71d2ce7747a9763e" providerId="LiveId" clId="{81C28EE8-E08D-4684-BA57-5FED49F47C74}" dt="2022-12-07T05:52:50.340" v="119" actId="26606"/>
          <pc:sldLayoutMkLst>
            <pc:docMk/>
            <pc:sldMasterMk cId="1348229775" sldId="2147484066"/>
            <pc:sldLayoutMk cId="3997263168" sldId="2147484057"/>
          </pc:sldLayoutMkLst>
        </pc:sldLayoutChg>
        <pc:sldLayoutChg chg="add del">
          <pc:chgData name="Azim Pathan" userId="71d2ce7747a9763e" providerId="LiveId" clId="{81C28EE8-E08D-4684-BA57-5FED49F47C74}" dt="2022-12-07T05:52:50.340" v="119" actId="26606"/>
          <pc:sldLayoutMkLst>
            <pc:docMk/>
            <pc:sldMasterMk cId="1348229775" sldId="2147484066"/>
            <pc:sldLayoutMk cId="2709825644" sldId="2147484058"/>
          </pc:sldLayoutMkLst>
        </pc:sldLayoutChg>
        <pc:sldLayoutChg chg="add del">
          <pc:chgData name="Azim Pathan" userId="71d2ce7747a9763e" providerId="LiveId" clId="{81C28EE8-E08D-4684-BA57-5FED49F47C74}" dt="2022-12-07T05:52:50.340" v="119" actId="26606"/>
          <pc:sldLayoutMkLst>
            <pc:docMk/>
            <pc:sldMasterMk cId="1348229775" sldId="2147484066"/>
            <pc:sldLayoutMk cId="505743862" sldId="2147484059"/>
          </pc:sldLayoutMkLst>
        </pc:sldLayoutChg>
        <pc:sldLayoutChg chg="add del">
          <pc:chgData name="Azim Pathan" userId="71d2ce7747a9763e" providerId="LiveId" clId="{81C28EE8-E08D-4684-BA57-5FED49F47C74}" dt="2022-12-07T05:52:50.340" v="119" actId="26606"/>
          <pc:sldLayoutMkLst>
            <pc:docMk/>
            <pc:sldMasterMk cId="1348229775" sldId="2147484066"/>
            <pc:sldLayoutMk cId="1450416585" sldId="2147484060"/>
          </pc:sldLayoutMkLst>
        </pc:sldLayoutChg>
        <pc:sldLayoutChg chg="add del">
          <pc:chgData name="Azim Pathan" userId="71d2ce7747a9763e" providerId="LiveId" clId="{81C28EE8-E08D-4684-BA57-5FED49F47C74}" dt="2022-12-07T05:52:50.340" v="119" actId="26606"/>
          <pc:sldLayoutMkLst>
            <pc:docMk/>
            <pc:sldMasterMk cId="1348229775" sldId="2147484066"/>
            <pc:sldLayoutMk cId="1889939433" sldId="2147484061"/>
          </pc:sldLayoutMkLst>
        </pc:sldLayoutChg>
        <pc:sldLayoutChg chg="add del">
          <pc:chgData name="Azim Pathan" userId="71d2ce7747a9763e" providerId="LiveId" clId="{81C28EE8-E08D-4684-BA57-5FED49F47C74}" dt="2022-12-07T05:52:50.340" v="119" actId="26606"/>
          <pc:sldLayoutMkLst>
            <pc:docMk/>
            <pc:sldMasterMk cId="1348229775" sldId="2147484066"/>
            <pc:sldLayoutMk cId="84766516" sldId="2147484062"/>
          </pc:sldLayoutMkLst>
        </pc:sldLayoutChg>
        <pc:sldLayoutChg chg="add del">
          <pc:chgData name="Azim Pathan" userId="71d2ce7747a9763e" providerId="LiveId" clId="{81C28EE8-E08D-4684-BA57-5FED49F47C74}" dt="2022-12-07T05:52:50.340" v="119" actId="26606"/>
          <pc:sldLayoutMkLst>
            <pc:docMk/>
            <pc:sldMasterMk cId="1348229775" sldId="2147484066"/>
            <pc:sldLayoutMk cId="3834194805" sldId="2147484063"/>
          </pc:sldLayoutMkLst>
        </pc:sldLayoutChg>
        <pc:sldLayoutChg chg="add del">
          <pc:chgData name="Azim Pathan" userId="71d2ce7747a9763e" providerId="LiveId" clId="{81C28EE8-E08D-4684-BA57-5FED49F47C74}" dt="2022-12-07T05:52:50.340" v="119" actId="26606"/>
          <pc:sldLayoutMkLst>
            <pc:docMk/>
            <pc:sldMasterMk cId="1348229775" sldId="2147484066"/>
            <pc:sldLayoutMk cId="227990641" sldId="2147484064"/>
          </pc:sldLayoutMkLst>
        </pc:sldLayoutChg>
        <pc:sldLayoutChg chg="add del">
          <pc:chgData name="Azim Pathan" userId="71d2ce7747a9763e" providerId="LiveId" clId="{81C28EE8-E08D-4684-BA57-5FED49F47C74}" dt="2022-12-07T05:52:50.340" v="119" actId="26606"/>
          <pc:sldLayoutMkLst>
            <pc:docMk/>
            <pc:sldMasterMk cId="1348229775" sldId="2147484066"/>
            <pc:sldLayoutMk cId="2674499924" sldId="2147484065"/>
          </pc:sldLayoutMkLst>
        </pc:sldLayoutChg>
      </pc:sldMasterChg>
      <pc:sldMasterChg chg="add del addSldLayout delSldLayout">
        <pc:chgData name="Azim Pathan" userId="71d2ce7747a9763e" providerId="LiveId" clId="{81C28EE8-E08D-4684-BA57-5FED49F47C74}" dt="2022-12-07T05:49:48.094" v="72" actId="26606"/>
        <pc:sldMasterMkLst>
          <pc:docMk/>
          <pc:sldMasterMk cId="2464952781" sldId="2147484066"/>
        </pc:sldMasterMkLst>
        <pc:sldLayoutChg chg="add del">
          <pc:chgData name="Azim Pathan" userId="71d2ce7747a9763e" providerId="LiveId" clId="{81C28EE8-E08D-4684-BA57-5FED49F47C74}" dt="2022-12-07T05:49:48.094" v="72" actId="26606"/>
          <pc:sldLayoutMkLst>
            <pc:docMk/>
            <pc:sldMasterMk cId="2464952781" sldId="2147484066"/>
            <pc:sldLayoutMk cId="3596544506" sldId="2147484055"/>
          </pc:sldLayoutMkLst>
        </pc:sldLayoutChg>
        <pc:sldLayoutChg chg="add del">
          <pc:chgData name="Azim Pathan" userId="71d2ce7747a9763e" providerId="LiveId" clId="{81C28EE8-E08D-4684-BA57-5FED49F47C74}" dt="2022-12-07T05:49:48.094" v="72" actId="26606"/>
          <pc:sldLayoutMkLst>
            <pc:docMk/>
            <pc:sldMasterMk cId="2464952781" sldId="2147484066"/>
            <pc:sldLayoutMk cId="2744521830" sldId="2147484056"/>
          </pc:sldLayoutMkLst>
        </pc:sldLayoutChg>
        <pc:sldLayoutChg chg="add del">
          <pc:chgData name="Azim Pathan" userId="71d2ce7747a9763e" providerId="LiveId" clId="{81C28EE8-E08D-4684-BA57-5FED49F47C74}" dt="2022-12-07T05:49:48.094" v="72" actId="26606"/>
          <pc:sldLayoutMkLst>
            <pc:docMk/>
            <pc:sldMasterMk cId="2464952781" sldId="2147484066"/>
            <pc:sldLayoutMk cId="4157771655" sldId="2147484057"/>
          </pc:sldLayoutMkLst>
        </pc:sldLayoutChg>
        <pc:sldLayoutChg chg="add del">
          <pc:chgData name="Azim Pathan" userId="71d2ce7747a9763e" providerId="LiveId" clId="{81C28EE8-E08D-4684-BA57-5FED49F47C74}" dt="2022-12-07T05:49:48.094" v="72" actId="26606"/>
          <pc:sldLayoutMkLst>
            <pc:docMk/>
            <pc:sldMasterMk cId="2464952781" sldId="2147484066"/>
            <pc:sldLayoutMk cId="3552345925" sldId="2147484058"/>
          </pc:sldLayoutMkLst>
        </pc:sldLayoutChg>
        <pc:sldLayoutChg chg="add del">
          <pc:chgData name="Azim Pathan" userId="71d2ce7747a9763e" providerId="LiveId" clId="{81C28EE8-E08D-4684-BA57-5FED49F47C74}" dt="2022-12-07T05:49:48.094" v="72" actId="26606"/>
          <pc:sldLayoutMkLst>
            <pc:docMk/>
            <pc:sldMasterMk cId="2464952781" sldId="2147484066"/>
            <pc:sldLayoutMk cId="1992075289" sldId="2147484059"/>
          </pc:sldLayoutMkLst>
        </pc:sldLayoutChg>
        <pc:sldLayoutChg chg="add del">
          <pc:chgData name="Azim Pathan" userId="71d2ce7747a9763e" providerId="LiveId" clId="{81C28EE8-E08D-4684-BA57-5FED49F47C74}" dt="2022-12-07T05:49:48.094" v="72" actId="26606"/>
          <pc:sldLayoutMkLst>
            <pc:docMk/>
            <pc:sldMasterMk cId="2464952781" sldId="2147484066"/>
            <pc:sldLayoutMk cId="1402328712" sldId="2147484060"/>
          </pc:sldLayoutMkLst>
        </pc:sldLayoutChg>
        <pc:sldLayoutChg chg="add del">
          <pc:chgData name="Azim Pathan" userId="71d2ce7747a9763e" providerId="LiveId" clId="{81C28EE8-E08D-4684-BA57-5FED49F47C74}" dt="2022-12-07T05:49:48.094" v="72" actId="26606"/>
          <pc:sldLayoutMkLst>
            <pc:docMk/>
            <pc:sldMasterMk cId="2464952781" sldId="2147484066"/>
            <pc:sldLayoutMk cId="2235990324" sldId="2147484061"/>
          </pc:sldLayoutMkLst>
        </pc:sldLayoutChg>
        <pc:sldLayoutChg chg="add del">
          <pc:chgData name="Azim Pathan" userId="71d2ce7747a9763e" providerId="LiveId" clId="{81C28EE8-E08D-4684-BA57-5FED49F47C74}" dt="2022-12-07T05:49:48.094" v="72" actId="26606"/>
          <pc:sldLayoutMkLst>
            <pc:docMk/>
            <pc:sldMasterMk cId="2464952781" sldId="2147484066"/>
            <pc:sldLayoutMk cId="683855678" sldId="2147484062"/>
          </pc:sldLayoutMkLst>
        </pc:sldLayoutChg>
        <pc:sldLayoutChg chg="add del">
          <pc:chgData name="Azim Pathan" userId="71d2ce7747a9763e" providerId="LiveId" clId="{81C28EE8-E08D-4684-BA57-5FED49F47C74}" dt="2022-12-07T05:49:48.094" v="72" actId="26606"/>
          <pc:sldLayoutMkLst>
            <pc:docMk/>
            <pc:sldMasterMk cId="2464952781" sldId="2147484066"/>
            <pc:sldLayoutMk cId="1309627234" sldId="2147484063"/>
          </pc:sldLayoutMkLst>
        </pc:sldLayoutChg>
        <pc:sldLayoutChg chg="add del">
          <pc:chgData name="Azim Pathan" userId="71d2ce7747a9763e" providerId="LiveId" clId="{81C28EE8-E08D-4684-BA57-5FED49F47C74}" dt="2022-12-07T05:49:48.094" v="72" actId="26606"/>
          <pc:sldLayoutMkLst>
            <pc:docMk/>
            <pc:sldMasterMk cId="2464952781" sldId="2147484066"/>
            <pc:sldLayoutMk cId="3985767744" sldId="2147484064"/>
          </pc:sldLayoutMkLst>
        </pc:sldLayoutChg>
        <pc:sldLayoutChg chg="add del">
          <pc:chgData name="Azim Pathan" userId="71d2ce7747a9763e" providerId="LiveId" clId="{81C28EE8-E08D-4684-BA57-5FED49F47C74}" dt="2022-12-07T05:49:48.094" v="72" actId="26606"/>
          <pc:sldLayoutMkLst>
            <pc:docMk/>
            <pc:sldMasterMk cId="2464952781" sldId="2147484066"/>
            <pc:sldLayoutMk cId="2905740681" sldId="2147484065"/>
          </pc:sldLayoutMkLst>
        </pc:sldLayoutChg>
      </pc:sldMasterChg>
      <pc:sldMasterChg chg="add del addSldLayout delSldLayout">
        <pc:chgData name="Azim Pathan" userId="71d2ce7747a9763e" providerId="LiveId" clId="{81C28EE8-E08D-4684-BA57-5FED49F47C74}" dt="2022-12-07T05:49:25.659" v="44" actId="26606"/>
        <pc:sldMasterMkLst>
          <pc:docMk/>
          <pc:sldMasterMk cId="2746665398" sldId="2147484066"/>
        </pc:sldMasterMkLst>
        <pc:sldLayoutChg chg="add del">
          <pc:chgData name="Azim Pathan" userId="71d2ce7747a9763e" providerId="LiveId" clId="{81C28EE8-E08D-4684-BA57-5FED49F47C74}" dt="2022-12-07T05:49:25.659" v="44" actId="26606"/>
          <pc:sldLayoutMkLst>
            <pc:docMk/>
            <pc:sldMasterMk cId="2746665398" sldId="2147484066"/>
            <pc:sldLayoutMk cId="2900017802" sldId="2147484055"/>
          </pc:sldLayoutMkLst>
        </pc:sldLayoutChg>
        <pc:sldLayoutChg chg="add del">
          <pc:chgData name="Azim Pathan" userId="71d2ce7747a9763e" providerId="LiveId" clId="{81C28EE8-E08D-4684-BA57-5FED49F47C74}" dt="2022-12-07T05:49:25.659" v="44" actId="26606"/>
          <pc:sldLayoutMkLst>
            <pc:docMk/>
            <pc:sldMasterMk cId="2746665398" sldId="2147484066"/>
            <pc:sldLayoutMk cId="3066100960" sldId="2147484056"/>
          </pc:sldLayoutMkLst>
        </pc:sldLayoutChg>
        <pc:sldLayoutChg chg="add del">
          <pc:chgData name="Azim Pathan" userId="71d2ce7747a9763e" providerId="LiveId" clId="{81C28EE8-E08D-4684-BA57-5FED49F47C74}" dt="2022-12-07T05:49:25.659" v="44" actId="26606"/>
          <pc:sldLayoutMkLst>
            <pc:docMk/>
            <pc:sldMasterMk cId="2746665398" sldId="2147484066"/>
            <pc:sldLayoutMk cId="1468367245" sldId="2147484057"/>
          </pc:sldLayoutMkLst>
        </pc:sldLayoutChg>
        <pc:sldLayoutChg chg="add del">
          <pc:chgData name="Azim Pathan" userId="71d2ce7747a9763e" providerId="LiveId" clId="{81C28EE8-E08D-4684-BA57-5FED49F47C74}" dt="2022-12-07T05:49:25.659" v="44" actId="26606"/>
          <pc:sldLayoutMkLst>
            <pc:docMk/>
            <pc:sldMasterMk cId="2746665398" sldId="2147484066"/>
            <pc:sldLayoutMk cId="2243925711" sldId="2147484058"/>
          </pc:sldLayoutMkLst>
        </pc:sldLayoutChg>
        <pc:sldLayoutChg chg="add del">
          <pc:chgData name="Azim Pathan" userId="71d2ce7747a9763e" providerId="LiveId" clId="{81C28EE8-E08D-4684-BA57-5FED49F47C74}" dt="2022-12-07T05:49:25.659" v="44" actId="26606"/>
          <pc:sldLayoutMkLst>
            <pc:docMk/>
            <pc:sldMasterMk cId="2746665398" sldId="2147484066"/>
            <pc:sldLayoutMk cId="4176630222" sldId="2147484059"/>
          </pc:sldLayoutMkLst>
        </pc:sldLayoutChg>
        <pc:sldLayoutChg chg="add del">
          <pc:chgData name="Azim Pathan" userId="71d2ce7747a9763e" providerId="LiveId" clId="{81C28EE8-E08D-4684-BA57-5FED49F47C74}" dt="2022-12-07T05:49:25.659" v="44" actId="26606"/>
          <pc:sldLayoutMkLst>
            <pc:docMk/>
            <pc:sldMasterMk cId="2746665398" sldId="2147484066"/>
            <pc:sldLayoutMk cId="3436254547" sldId="2147484060"/>
          </pc:sldLayoutMkLst>
        </pc:sldLayoutChg>
        <pc:sldLayoutChg chg="add del">
          <pc:chgData name="Azim Pathan" userId="71d2ce7747a9763e" providerId="LiveId" clId="{81C28EE8-E08D-4684-BA57-5FED49F47C74}" dt="2022-12-07T05:49:25.659" v="44" actId="26606"/>
          <pc:sldLayoutMkLst>
            <pc:docMk/>
            <pc:sldMasterMk cId="2746665398" sldId="2147484066"/>
            <pc:sldLayoutMk cId="284289776" sldId="2147484061"/>
          </pc:sldLayoutMkLst>
        </pc:sldLayoutChg>
        <pc:sldLayoutChg chg="add del">
          <pc:chgData name="Azim Pathan" userId="71d2ce7747a9763e" providerId="LiveId" clId="{81C28EE8-E08D-4684-BA57-5FED49F47C74}" dt="2022-12-07T05:49:25.659" v="44" actId="26606"/>
          <pc:sldLayoutMkLst>
            <pc:docMk/>
            <pc:sldMasterMk cId="2746665398" sldId="2147484066"/>
            <pc:sldLayoutMk cId="1910875794" sldId="2147484062"/>
          </pc:sldLayoutMkLst>
        </pc:sldLayoutChg>
        <pc:sldLayoutChg chg="add del">
          <pc:chgData name="Azim Pathan" userId="71d2ce7747a9763e" providerId="LiveId" clId="{81C28EE8-E08D-4684-BA57-5FED49F47C74}" dt="2022-12-07T05:49:25.659" v="44" actId="26606"/>
          <pc:sldLayoutMkLst>
            <pc:docMk/>
            <pc:sldMasterMk cId="2746665398" sldId="2147484066"/>
            <pc:sldLayoutMk cId="3528218375" sldId="2147484063"/>
          </pc:sldLayoutMkLst>
        </pc:sldLayoutChg>
        <pc:sldLayoutChg chg="add del">
          <pc:chgData name="Azim Pathan" userId="71d2ce7747a9763e" providerId="LiveId" clId="{81C28EE8-E08D-4684-BA57-5FED49F47C74}" dt="2022-12-07T05:49:25.659" v="44" actId="26606"/>
          <pc:sldLayoutMkLst>
            <pc:docMk/>
            <pc:sldMasterMk cId="2746665398" sldId="2147484066"/>
            <pc:sldLayoutMk cId="1845794020" sldId="2147484064"/>
          </pc:sldLayoutMkLst>
        </pc:sldLayoutChg>
        <pc:sldLayoutChg chg="add del">
          <pc:chgData name="Azim Pathan" userId="71d2ce7747a9763e" providerId="LiveId" clId="{81C28EE8-E08D-4684-BA57-5FED49F47C74}" dt="2022-12-07T05:49:25.659" v="44" actId="26606"/>
          <pc:sldLayoutMkLst>
            <pc:docMk/>
            <pc:sldMasterMk cId="2746665398" sldId="2147484066"/>
            <pc:sldLayoutMk cId="587149621" sldId="2147484065"/>
          </pc:sldLayoutMkLst>
        </pc:sldLayoutChg>
      </pc:sldMasterChg>
      <pc:sldMasterChg chg="add del addSldLayout delSldLayout">
        <pc:chgData name="Azim Pathan" userId="71d2ce7747a9763e" providerId="LiveId" clId="{81C28EE8-E08D-4684-BA57-5FED49F47C74}" dt="2022-12-07T05:50:06.294" v="84" actId="26606"/>
        <pc:sldMasterMkLst>
          <pc:docMk/>
          <pc:sldMasterMk cId="3730215117" sldId="2147484066"/>
        </pc:sldMasterMkLst>
        <pc:sldLayoutChg chg="add del">
          <pc:chgData name="Azim Pathan" userId="71d2ce7747a9763e" providerId="LiveId" clId="{81C28EE8-E08D-4684-BA57-5FED49F47C74}" dt="2022-12-07T05:50:06.294" v="84" actId="26606"/>
          <pc:sldLayoutMkLst>
            <pc:docMk/>
            <pc:sldMasterMk cId="3730215117" sldId="2147484066"/>
            <pc:sldLayoutMk cId="3391211130" sldId="2147484055"/>
          </pc:sldLayoutMkLst>
        </pc:sldLayoutChg>
        <pc:sldLayoutChg chg="add del">
          <pc:chgData name="Azim Pathan" userId="71d2ce7747a9763e" providerId="LiveId" clId="{81C28EE8-E08D-4684-BA57-5FED49F47C74}" dt="2022-12-07T05:50:06.294" v="84" actId="26606"/>
          <pc:sldLayoutMkLst>
            <pc:docMk/>
            <pc:sldMasterMk cId="3730215117" sldId="2147484066"/>
            <pc:sldLayoutMk cId="4091896368" sldId="2147484056"/>
          </pc:sldLayoutMkLst>
        </pc:sldLayoutChg>
        <pc:sldLayoutChg chg="add del">
          <pc:chgData name="Azim Pathan" userId="71d2ce7747a9763e" providerId="LiveId" clId="{81C28EE8-E08D-4684-BA57-5FED49F47C74}" dt="2022-12-07T05:50:06.294" v="84" actId="26606"/>
          <pc:sldLayoutMkLst>
            <pc:docMk/>
            <pc:sldMasterMk cId="3730215117" sldId="2147484066"/>
            <pc:sldLayoutMk cId="3473930982" sldId="2147484057"/>
          </pc:sldLayoutMkLst>
        </pc:sldLayoutChg>
        <pc:sldLayoutChg chg="add del">
          <pc:chgData name="Azim Pathan" userId="71d2ce7747a9763e" providerId="LiveId" clId="{81C28EE8-E08D-4684-BA57-5FED49F47C74}" dt="2022-12-07T05:50:06.294" v="84" actId="26606"/>
          <pc:sldLayoutMkLst>
            <pc:docMk/>
            <pc:sldMasterMk cId="3730215117" sldId="2147484066"/>
            <pc:sldLayoutMk cId="1074309830" sldId="2147484058"/>
          </pc:sldLayoutMkLst>
        </pc:sldLayoutChg>
        <pc:sldLayoutChg chg="add del">
          <pc:chgData name="Azim Pathan" userId="71d2ce7747a9763e" providerId="LiveId" clId="{81C28EE8-E08D-4684-BA57-5FED49F47C74}" dt="2022-12-07T05:50:06.294" v="84" actId="26606"/>
          <pc:sldLayoutMkLst>
            <pc:docMk/>
            <pc:sldMasterMk cId="3730215117" sldId="2147484066"/>
            <pc:sldLayoutMk cId="764456504" sldId="2147484059"/>
          </pc:sldLayoutMkLst>
        </pc:sldLayoutChg>
        <pc:sldLayoutChg chg="add del">
          <pc:chgData name="Azim Pathan" userId="71d2ce7747a9763e" providerId="LiveId" clId="{81C28EE8-E08D-4684-BA57-5FED49F47C74}" dt="2022-12-07T05:50:06.294" v="84" actId="26606"/>
          <pc:sldLayoutMkLst>
            <pc:docMk/>
            <pc:sldMasterMk cId="3730215117" sldId="2147484066"/>
            <pc:sldLayoutMk cId="3714470822" sldId="2147484060"/>
          </pc:sldLayoutMkLst>
        </pc:sldLayoutChg>
        <pc:sldLayoutChg chg="add del">
          <pc:chgData name="Azim Pathan" userId="71d2ce7747a9763e" providerId="LiveId" clId="{81C28EE8-E08D-4684-BA57-5FED49F47C74}" dt="2022-12-07T05:50:06.294" v="84" actId="26606"/>
          <pc:sldLayoutMkLst>
            <pc:docMk/>
            <pc:sldMasterMk cId="3730215117" sldId="2147484066"/>
            <pc:sldLayoutMk cId="3718881084" sldId="2147484061"/>
          </pc:sldLayoutMkLst>
        </pc:sldLayoutChg>
        <pc:sldLayoutChg chg="add del">
          <pc:chgData name="Azim Pathan" userId="71d2ce7747a9763e" providerId="LiveId" clId="{81C28EE8-E08D-4684-BA57-5FED49F47C74}" dt="2022-12-07T05:50:06.294" v="84" actId="26606"/>
          <pc:sldLayoutMkLst>
            <pc:docMk/>
            <pc:sldMasterMk cId="3730215117" sldId="2147484066"/>
            <pc:sldLayoutMk cId="2330386850" sldId="2147484062"/>
          </pc:sldLayoutMkLst>
        </pc:sldLayoutChg>
        <pc:sldLayoutChg chg="add del">
          <pc:chgData name="Azim Pathan" userId="71d2ce7747a9763e" providerId="LiveId" clId="{81C28EE8-E08D-4684-BA57-5FED49F47C74}" dt="2022-12-07T05:50:06.294" v="84" actId="26606"/>
          <pc:sldLayoutMkLst>
            <pc:docMk/>
            <pc:sldMasterMk cId="3730215117" sldId="2147484066"/>
            <pc:sldLayoutMk cId="3173891706" sldId="2147484063"/>
          </pc:sldLayoutMkLst>
        </pc:sldLayoutChg>
        <pc:sldLayoutChg chg="add del">
          <pc:chgData name="Azim Pathan" userId="71d2ce7747a9763e" providerId="LiveId" clId="{81C28EE8-E08D-4684-BA57-5FED49F47C74}" dt="2022-12-07T05:50:06.294" v="84" actId="26606"/>
          <pc:sldLayoutMkLst>
            <pc:docMk/>
            <pc:sldMasterMk cId="3730215117" sldId="2147484066"/>
            <pc:sldLayoutMk cId="1321420584" sldId="2147484064"/>
          </pc:sldLayoutMkLst>
        </pc:sldLayoutChg>
        <pc:sldLayoutChg chg="add del">
          <pc:chgData name="Azim Pathan" userId="71d2ce7747a9763e" providerId="LiveId" clId="{81C28EE8-E08D-4684-BA57-5FED49F47C74}" dt="2022-12-07T05:50:06.294" v="84" actId="26606"/>
          <pc:sldLayoutMkLst>
            <pc:docMk/>
            <pc:sldMasterMk cId="3730215117" sldId="2147484066"/>
            <pc:sldLayoutMk cId="3086414840" sldId="2147484065"/>
          </pc:sldLayoutMkLst>
        </pc:sldLayoutChg>
      </pc:sldMasterChg>
      <pc:sldMasterChg chg="add del addSldLayout delSldLayout">
        <pc:chgData name="Azim Pathan" userId="71d2ce7747a9763e" providerId="LiveId" clId="{81C28EE8-E08D-4684-BA57-5FED49F47C74}" dt="2022-12-07T05:52:48.807" v="114" actId="26606"/>
        <pc:sldMasterMkLst>
          <pc:docMk/>
          <pc:sldMasterMk cId="2089771397" sldId="2147484155"/>
        </pc:sldMasterMkLst>
        <pc:sldLayoutChg chg="add del">
          <pc:chgData name="Azim Pathan" userId="71d2ce7747a9763e" providerId="LiveId" clId="{81C28EE8-E08D-4684-BA57-5FED49F47C74}" dt="2022-12-07T05:52:48.807" v="114" actId="26606"/>
          <pc:sldLayoutMkLst>
            <pc:docMk/>
            <pc:sldMasterMk cId="2089771397" sldId="2147484155"/>
            <pc:sldLayoutMk cId="3897491340" sldId="2147484144"/>
          </pc:sldLayoutMkLst>
        </pc:sldLayoutChg>
        <pc:sldLayoutChg chg="add del">
          <pc:chgData name="Azim Pathan" userId="71d2ce7747a9763e" providerId="LiveId" clId="{81C28EE8-E08D-4684-BA57-5FED49F47C74}" dt="2022-12-07T05:52:48.807" v="114" actId="26606"/>
          <pc:sldLayoutMkLst>
            <pc:docMk/>
            <pc:sldMasterMk cId="2089771397" sldId="2147484155"/>
            <pc:sldLayoutMk cId="2206623712" sldId="2147484145"/>
          </pc:sldLayoutMkLst>
        </pc:sldLayoutChg>
        <pc:sldLayoutChg chg="add del">
          <pc:chgData name="Azim Pathan" userId="71d2ce7747a9763e" providerId="LiveId" clId="{81C28EE8-E08D-4684-BA57-5FED49F47C74}" dt="2022-12-07T05:52:48.807" v="114" actId="26606"/>
          <pc:sldLayoutMkLst>
            <pc:docMk/>
            <pc:sldMasterMk cId="2089771397" sldId="2147484155"/>
            <pc:sldLayoutMk cId="3172084255" sldId="2147484146"/>
          </pc:sldLayoutMkLst>
        </pc:sldLayoutChg>
        <pc:sldLayoutChg chg="add del">
          <pc:chgData name="Azim Pathan" userId="71d2ce7747a9763e" providerId="LiveId" clId="{81C28EE8-E08D-4684-BA57-5FED49F47C74}" dt="2022-12-07T05:52:48.807" v="114" actId="26606"/>
          <pc:sldLayoutMkLst>
            <pc:docMk/>
            <pc:sldMasterMk cId="2089771397" sldId="2147484155"/>
            <pc:sldLayoutMk cId="1177111631" sldId="2147484147"/>
          </pc:sldLayoutMkLst>
        </pc:sldLayoutChg>
        <pc:sldLayoutChg chg="add del">
          <pc:chgData name="Azim Pathan" userId="71d2ce7747a9763e" providerId="LiveId" clId="{81C28EE8-E08D-4684-BA57-5FED49F47C74}" dt="2022-12-07T05:52:48.807" v="114" actId="26606"/>
          <pc:sldLayoutMkLst>
            <pc:docMk/>
            <pc:sldMasterMk cId="2089771397" sldId="2147484155"/>
            <pc:sldLayoutMk cId="2934613644" sldId="2147484148"/>
          </pc:sldLayoutMkLst>
        </pc:sldLayoutChg>
        <pc:sldLayoutChg chg="add del">
          <pc:chgData name="Azim Pathan" userId="71d2ce7747a9763e" providerId="LiveId" clId="{81C28EE8-E08D-4684-BA57-5FED49F47C74}" dt="2022-12-07T05:52:48.807" v="114" actId="26606"/>
          <pc:sldLayoutMkLst>
            <pc:docMk/>
            <pc:sldMasterMk cId="2089771397" sldId="2147484155"/>
            <pc:sldLayoutMk cId="1845685404" sldId="2147484149"/>
          </pc:sldLayoutMkLst>
        </pc:sldLayoutChg>
        <pc:sldLayoutChg chg="add del">
          <pc:chgData name="Azim Pathan" userId="71d2ce7747a9763e" providerId="LiveId" clId="{81C28EE8-E08D-4684-BA57-5FED49F47C74}" dt="2022-12-07T05:52:48.807" v="114" actId="26606"/>
          <pc:sldLayoutMkLst>
            <pc:docMk/>
            <pc:sldMasterMk cId="2089771397" sldId="2147484155"/>
            <pc:sldLayoutMk cId="1233806281" sldId="2147484150"/>
          </pc:sldLayoutMkLst>
        </pc:sldLayoutChg>
        <pc:sldLayoutChg chg="add del">
          <pc:chgData name="Azim Pathan" userId="71d2ce7747a9763e" providerId="LiveId" clId="{81C28EE8-E08D-4684-BA57-5FED49F47C74}" dt="2022-12-07T05:52:48.807" v="114" actId="26606"/>
          <pc:sldLayoutMkLst>
            <pc:docMk/>
            <pc:sldMasterMk cId="2089771397" sldId="2147484155"/>
            <pc:sldLayoutMk cId="692655143" sldId="2147484151"/>
          </pc:sldLayoutMkLst>
        </pc:sldLayoutChg>
        <pc:sldLayoutChg chg="add del">
          <pc:chgData name="Azim Pathan" userId="71d2ce7747a9763e" providerId="LiveId" clId="{81C28EE8-E08D-4684-BA57-5FED49F47C74}" dt="2022-12-07T05:52:48.807" v="114" actId="26606"/>
          <pc:sldLayoutMkLst>
            <pc:docMk/>
            <pc:sldMasterMk cId="2089771397" sldId="2147484155"/>
            <pc:sldLayoutMk cId="1410773197" sldId="2147484152"/>
          </pc:sldLayoutMkLst>
        </pc:sldLayoutChg>
        <pc:sldLayoutChg chg="add del">
          <pc:chgData name="Azim Pathan" userId="71d2ce7747a9763e" providerId="LiveId" clId="{81C28EE8-E08D-4684-BA57-5FED49F47C74}" dt="2022-12-07T05:52:48.807" v="114" actId="26606"/>
          <pc:sldLayoutMkLst>
            <pc:docMk/>
            <pc:sldMasterMk cId="2089771397" sldId="2147484155"/>
            <pc:sldLayoutMk cId="29514097" sldId="2147484153"/>
          </pc:sldLayoutMkLst>
        </pc:sldLayoutChg>
        <pc:sldLayoutChg chg="add del">
          <pc:chgData name="Azim Pathan" userId="71d2ce7747a9763e" providerId="LiveId" clId="{81C28EE8-E08D-4684-BA57-5FED49F47C74}" dt="2022-12-07T05:52:48.807" v="114" actId="26606"/>
          <pc:sldLayoutMkLst>
            <pc:docMk/>
            <pc:sldMasterMk cId="2089771397" sldId="2147484155"/>
            <pc:sldLayoutMk cId="2812086489" sldId="2147484154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DD4EE4-7409-4655-9A3B-F6C91304DCB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30E9722-F79C-4578-BFFA-2677BCECC5F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Introduction</a:t>
          </a:r>
        </a:p>
      </dgm:t>
    </dgm:pt>
    <dgm:pt modelId="{EA1B0A43-4D49-4591-AD08-1C6687B3B77C}" type="parTrans" cxnId="{F047E195-B8A4-4FF8-BD50-A8914D8BBD96}">
      <dgm:prSet/>
      <dgm:spPr/>
      <dgm:t>
        <a:bodyPr/>
        <a:lstStyle/>
        <a:p>
          <a:endParaRPr lang="en-US"/>
        </a:p>
      </dgm:t>
    </dgm:pt>
    <dgm:pt modelId="{21999274-1607-4AB0-BF11-A3EB3A2B3480}" type="sibTrans" cxnId="{F047E195-B8A4-4FF8-BD50-A8914D8BBD96}">
      <dgm:prSet/>
      <dgm:spPr/>
      <dgm:t>
        <a:bodyPr/>
        <a:lstStyle/>
        <a:p>
          <a:endParaRPr lang="en-US"/>
        </a:p>
      </dgm:t>
    </dgm:pt>
    <dgm:pt modelId="{C1B4C5EA-B1DF-46F4-B7AB-C69C56A53F2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• Dataset Details and Overview</a:t>
          </a:r>
          <a:endParaRPr lang="en-US" sz="2000" dirty="0"/>
        </a:p>
      </dgm:t>
    </dgm:pt>
    <dgm:pt modelId="{FD0D80CB-054A-4FC2-A97A-F597F4712B0D}" type="parTrans" cxnId="{955E2837-0AE0-4E6C-9C45-7A6BEC9B96D9}">
      <dgm:prSet/>
      <dgm:spPr/>
      <dgm:t>
        <a:bodyPr/>
        <a:lstStyle/>
        <a:p>
          <a:endParaRPr lang="en-US"/>
        </a:p>
      </dgm:t>
    </dgm:pt>
    <dgm:pt modelId="{D9A09809-0557-412D-B94C-61FEB77D8F77}" type="sibTrans" cxnId="{955E2837-0AE0-4E6C-9C45-7A6BEC9B96D9}">
      <dgm:prSet/>
      <dgm:spPr/>
      <dgm:t>
        <a:bodyPr/>
        <a:lstStyle/>
        <a:p>
          <a:endParaRPr lang="en-US"/>
        </a:p>
      </dgm:t>
    </dgm:pt>
    <dgm:pt modelId="{3354C5E7-E8DB-4565-BB98-C8588E23F9F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Methodology</a:t>
          </a:r>
        </a:p>
      </dgm:t>
    </dgm:pt>
    <dgm:pt modelId="{D5264160-EABC-415E-B71A-6A15A81637B1}" type="parTrans" cxnId="{2C07EEDB-4B23-47CF-82F2-9B74C5E7CA7B}">
      <dgm:prSet/>
      <dgm:spPr/>
      <dgm:t>
        <a:bodyPr/>
        <a:lstStyle/>
        <a:p>
          <a:endParaRPr lang="en-US"/>
        </a:p>
      </dgm:t>
    </dgm:pt>
    <dgm:pt modelId="{6A415D99-9D89-4EE4-A562-3CAA2DDF5FF9}" type="sibTrans" cxnId="{2C07EEDB-4B23-47CF-82F2-9B74C5E7CA7B}">
      <dgm:prSet/>
      <dgm:spPr/>
      <dgm:t>
        <a:bodyPr/>
        <a:lstStyle/>
        <a:p>
          <a:endParaRPr lang="en-US"/>
        </a:p>
      </dgm:t>
    </dgm:pt>
    <dgm:pt modelId="{7F7D8989-D0EB-48E8-8E90-9C33ED3BD1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• </a:t>
          </a:r>
          <a:r>
            <a:rPr lang="en-US" sz="2000" dirty="0"/>
            <a:t>Cluster Specification</a:t>
          </a:r>
        </a:p>
      </dgm:t>
    </dgm:pt>
    <dgm:pt modelId="{5D7DE38B-3568-4E02-9862-23BB330F089C}" type="parTrans" cxnId="{183E7B98-38E5-4DEF-8281-298F9A098019}">
      <dgm:prSet/>
      <dgm:spPr/>
      <dgm:t>
        <a:bodyPr/>
        <a:lstStyle/>
        <a:p>
          <a:endParaRPr lang="en-US"/>
        </a:p>
      </dgm:t>
    </dgm:pt>
    <dgm:pt modelId="{A41AF7D0-8D4C-418F-8A1E-4B4BAC4D0818}" type="sibTrans" cxnId="{183E7B98-38E5-4DEF-8281-298F9A098019}">
      <dgm:prSet/>
      <dgm:spPr/>
      <dgm:t>
        <a:bodyPr/>
        <a:lstStyle/>
        <a:p>
          <a:endParaRPr lang="en-US"/>
        </a:p>
      </dgm:t>
    </dgm:pt>
    <dgm:pt modelId="{589C18C9-603C-41D0-820F-6396A35294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• </a:t>
          </a:r>
          <a:r>
            <a:rPr lang="en-US" sz="2000" dirty="0"/>
            <a:t>Workflow Chart</a:t>
          </a:r>
        </a:p>
      </dgm:t>
    </dgm:pt>
    <dgm:pt modelId="{3BFA8FE0-8614-42B7-977B-E765F569D0E4}" type="parTrans" cxnId="{F81D1D56-4578-4C39-B3C3-FC13A24F8DFE}">
      <dgm:prSet/>
      <dgm:spPr/>
      <dgm:t>
        <a:bodyPr/>
        <a:lstStyle/>
        <a:p>
          <a:endParaRPr lang="en-US"/>
        </a:p>
      </dgm:t>
    </dgm:pt>
    <dgm:pt modelId="{1B9341A6-E6F4-40D1-B3B6-5B6BAC01EC98}" type="sibTrans" cxnId="{F81D1D56-4578-4C39-B3C3-FC13A24F8DFE}">
      <dgm:prSet/>
      <dgm:spPr/>
      <dgm:t>
        <a:bodyPr/>
        <a:lstStyle/>
        <a:p>
          <a:endParaRPr lang="en-US"/>
        </a:p>
      </dgm:t>
    </dgm:pt>
    <dgm:pt modelId="{581C356E-3AC6-40B5-BD7A-9A38280293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Data Cleaning &amp; Processing</a:t>
          </a:r>
        </a:p>
      </dgm:t>
    </dgm:pt>
    <dgm:pt modelId="{A21176E7-0961-4B61-9356-8F9644F4A593}" type="parTrans" cxnId="{7421E20A-B868-455C-91C5-8007C7F78035}">
      <dgm:prSet/>
      <dgm:spPr/>
      <dgm:t>
        <a:bodyPr/>
        <a:lstStyle/>
        <a:p>
          <a:endParaRPr lang="en-US"/>
        </a:p>
      </dgm:t>
    </dgm:pt>
    <dgm:pt modelId="{C6D47F4D-23B7-4704-A8FC-B200C5D6B5BC}" type="sibTrans" cxnId="{7421E20A-B868-455C-91C5-8007C7F78035}">
      <dgm:prSet/>
      <dgm:spPr/>
      <dgm:t>
        <a:bodyPr/>
        <a:lstStyle/>
        <a:p>
          <a:endParaRPr lang="en-US"/>
        </a:p>
      </dgm:t>
    </dgm:pt>
    <dgm:pt modelId="{968E5C03-429F-42FC-8508-710507742FB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Data Analysis</a:t>
          </a:r>
        </a:p>
      </dgm:t>
    </dgm:pt>
    <dgm:pt modelId="{0FE59194-31D5-4A5D-809F-06C5F551F751}" type="parTrans" cxnId="{97F4363F-20BA-4290-9903-4312C77C8881}">
      <dgm:prSet/>
      <dgm:spPr/>
      <dgm:t>
        <a:bodyPr/>
        <a:lstStyle/>
        <a:p>
          <a:endParaRPr lang="en-US"/>
        </a:p>
      </dgm:t>
    </dgm:pt>
    <dgm:pt modelId="{E95A2B2F-76FA-4C3E-9923-15A52F835033}" type="sibTrans" cxnId="{97F4363F-20BA-4290-9903-4312C77C8881}">
      <dgm:prSet/>
      <dgm:spPr/>
      <dgm:t>
        <a:bodyPr/>
        <a:lstStyle/>
        <a:p>
          <a:endParaRPr lang="en-US"/>
        </a:p>
      </dgm:t>
    </dgm:pt>
    <dgm:pt modelId="{562471A4-FFD8-4807-B3CA-14AE32FA27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Propose Business Strategies via Analysis</a:t>
          </a:r>
        </a:p>
      </dgm:t>
    </dgm:pt>
    <dgm:pt modelId="{BE61CC98-E2F7-42F6-A0FB-540E5505EF5C}" type="parTrans" cxnId="{1B75850D-14E8-4644-B3D3-BEDA90A21156}">
      <dgm:prSet/>
      <dgm:spPr/>
      <dgm:t>
        <a:bodyPr/>
        <a:lstStyle/>
        <a:p>
          <a:endParaRPr lang="en-US"/>
        </a:p>
      </dgm:t>
    </dgm:pt>
    <dgm:pt modelId="{1AB5998B-97BB-4E5C-A520-269D9C08163F}" type="sibTrans" cxnId="{1B75850D-14E8-4644-B3D3-BEDA90A21156}">
      <dgm:prSet/>
      <dgm:spPr/>
      <dgm:t>
        <a:bodyPr/>
        <a:lstStyle/>
        <a:p>
          <a:endParaRPr lang="en-US"/>
        </a:p>
      </dgm:t>
    </dgm:pt>
    <dgm:pt modelId="{8755D031-C595-4ACA-908F-DB6928AD3DC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• </a:t>
          </a:r>
          <a:r>
            <a:rPr lang="en-US" sz="2000" dirty="0"/>
            <a:t>Hadoop </a:t>
          </a:r>
        </a:p>
        <a:p>
          <a:pPr>
            <a:lnSpc>
              <a:spcPct val="100000"/>
            </a:lnSpc>
          </a:pPr>
          <a:r>
            <a:rPr lang="en-US" sz="2000" b="0" i="0" dirty="0"/>
            <a:t>• </a:t>
          </a:r>
          <a:r>
            <a:rPr lang="en-US" sz="2000" dirty="0"/>
            <a:t>Tableau Prep</a:t>
          </a:r>
        </a:p>
      </dgm:t>
    </dgm:pt>
    <dgm:pt modelId="{E35F8588-A826-4FE8-8A9F-5BCEB6E52C05}" type="parTrans" cxnId="{2EFBFEE4-F412-445D-A15B-82A43ADD373A}">
      <dgm:prSet/>
      <dgm:spPr/>
      <dgm:t>
        <a:bodyPr/>
        <a:lstStyle/>
        <a:p>
          <a:endParaRPr lang="en-US"/>
        </a:p>
      </dgm:t>
    </dgm:pt>
    <dgm:pt modelId="{A2A9D993-0B5C-40B3-8829-878C73079BA5}" type="sibTrans" cxnId="{2EFBFEE4-F412-445D-A15B-82A43ADD373A}">
      <dgm:prSet/>
      <dgm:spPr/>
      <dgm:t>
        <a:bodyPr/>
        <a:lstStyle/>
        <a:p>
          <a:endParaRPr lang="en-US"/>
        </a:p>
      </dgm:t>
    </dgm:pt>
    <dgm:pt modelId="{5D96EB90-4722-4893-AB76-C72B1820788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• </a:t>
          </a:r>
          <a:r>
            <a:rPr lang="en-US" sz="2000" dirty="0"/>
            <a:t>Tableau Desktop / Prep</a:t>
          </a:r>
        </a:p>
      </dgm:t>
    </dgm:pt>
    <dgm:pt modelId="{88449212-63D7-4777-89EC-C7B7479E0F73}" type="parTrans" cxnId="{EF1525AF-9C1C-44D9-B75C-7A9174D8C6A2}">
      <dgm:prSet/>
      <dgm:spPr/>
      <dgm:t>
        <a:bodyPr/>
        <a:lstStyle/>
        <a:p>
          <a:endParaRPr lang="en-US"/>
        </a:p>
      </dgm:t>
    </dgm:pt>
    <dgm:pt modelId="{8C09E71D-5010-497E-9AD8-575EB87D14B0}" type="sibTrans" cxnId="{EF1525AF-9C1C-44D9-B75C-7A9174D8C6A2}">
      <dgm:prSet/>
      <dgm:spPr/>
      <dgm:t>
        <a:bodyPr/>
        <a:lstStyle/>
        <a:p>
          <a:endParaRPr lang="en-US"/>
        </a:p>
      </dgm:t>
    </dgm:pt>
    <dgm:pt modelId="{424694D2-E042-4C2C-A4F4-7309AEE8B71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Conclusion</a:t>
          </a:r>
        </a:p>
      </dgm:t>
    </dgm:pt>
    <dgm:pt modelId="{8CA1C365-3427-4D42-842B-C55811A2FF99}" type="parTrans" cxnId="{6E0A4B7D-71BC-45AE-B9AF-2C83133CBD36}">
      <dgm:prSet/>
      <dgm:spPr/>
      <dgm:t>
        <a:bodyPr/>
        <a:lstStyle/>
        <a:p>
          <a:endParaRPr lang="en-US"/>
        </a:p>
      </dgm:t>
    </dgm:pt>
    <dgm:pt modelId="{58F6CC5B-D107-4617-A923-C603349D0EBD}" type="sibTrans" cxnId="{6E0A4B7D-71BC-45AE-B9AF-2C83133CBD36}">
      <dgm:prSet/>
      <dgm:spPr/>
      <dgm:t>
        <a:bodyPr/>
        <a:lstStyle/>
        <a:p>
          <a:endParaRPr lang="en-US"/>
        </a:p>
      </dgm:t>
    </dgm:pt>
    <dgm:pt modelId="{792F7223-5CD4-4A1C-8A60-BC66DB3A1F3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• </a:t>
          </a:r>
          <a:r>
            <a:rPr lang="en-US" sz="2000" dirty="0"/>
            <a:t>What was learned</a:t>
          </a:r>
        </a:p>
      </dgm:t>
    </dgm:pt>
    <dgm:pt modelId="{CC9889D5-D5FF-4E31-8FC9-14784C3E8D45}" type="parTrans" cxnId="{E58C3262-BD99-4047-ADCC-FA95DBC75200}">
      <dgm:prSet/>
      <dgm:spPr/>
      <dgm:t>
        <a:bodyPr/>
        <a:lstStyle/>
        <a:p>
          <a:endParaRPr lang="en-US"/>
        </a:p>
      </dgm:t>
    </dgm:pt>
    <dgm:pt modelId="{2DC010A1-8BCA-4370-AF3F-E1983E52B3C7}" type="sibTrans" cxnId="{E58C3262-BD99-4047-ADCC-FA95DBC75200}">
      <dgm:prSet/>
      <dgm:spPr/>
      <dgm:t>
        <a:bodyPr/>
        <a:lstStyle/>
        <a:p>
          <a:endParaRPr lang="en-US"/>
        </a:p>
      </dgm:t>
    </dgm:pt>
    <dgm:pt modelId="{5AD0F66D-D2A4-4C6B-B905-7E5DF2D464F2}" type="pres">
      <dgm:prSet presAssocID="{C3DD4EE4-7409-4655-9A3B-F6C91304DCBF}" presName="root" presStyleCnt="0">
        <dgm:presLayoutVars>
          <dgm:dir/>
          <dgm:resizeHandles val="exact"/>
        </dgm:presLayoutVars>
      </dgm:prSet>
      <dgm:spPr/>
    </dgm:pt>
    <dgm:pt modelId="{E044B903-DB78-4345-9316-B40276571052}" type="pres">
      <dgm:prSet presAssocID="{A30E9722-F79C-4578-BFFA-2677BCECC5F0}" presName="compNode" presStyleCnt="0"/>
      <dgm:spPr/>
    </dgm:pt>
    <dgm:pt modelId="{A117ACEC-3838-4498-ABED-7986D0B32463}" type="pres">
      <dgm:prSet presAssocID="{A30E9722-F79C-4578-BFFA-2677BCECC5F0}" presName="bgRect" presStyleLbl="bgShp" presStyleIdx="0" presStyleCnt="6" custLinFactNeighborX="299"/>
      <dgm:spPr/>
    </dgm:pt>
    <dgm:pt modelId="{32548B0D-8CAF-42B2-AA96-A069BB1BD3AC}" type="pres">
      <dgm:prSet presAssocID="{A30E9722-F79C-4578-BFFA-2677BCECC5F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 with solid fill"/>
        </a:ext>
      </dgm:extLst>
    </dgm:pt>
    <dgm:pt modelId="{8F2F65EC-3964-4F5F-B3CA-35A727E54899}" type="pres">
      <dgm:prSet presAssocID="{A30E9722-F79C-4578-BFFA-2677BCECC5F0}" presName="spaceRect" presStyleCnt="0"/>
      <dgm:spPr/>
    </dgm:pt>
    <dgm:pt modelId="{AC3D080C-B0A5-4501-B527-AF0C1B9C40A0}" type="pres">
      <dgm:prSet presAssocID="{A30E9722-F79C-4578-BFFA-2677BCECC5F0}" presName="parTx" presStyleLbl="revTx" presStyleIdx="0" presStyleCnt="11" custScaleX="103592">
        <dgm:presLayoutVars>
          <dgm:chMax val="0"/>
          <dgm:chPref val="0"/>
        </dgm:presLayoutVars>
      </dgm:prSet>
      <dgm:spPr/>
    </dgm:pt>
    <dgm:pt modelId="{A57542B1-553F-4DE3-B3D8-4661649ACA8C}" type="pres">
      <dgm:prSet presAssocID="{A30E9722-F79C-4578-BFFA-2677BCECC5F0}" presName="desTx" presStyleLbl="revTx" presStyleIdx="1" presStyleCnt="11" custScaleX="134745" custLinFactNeighborX="-7047" custLinFactNeighborY="703">
        <dgm:presLayoutVars/>
      </dgm:prSet>
      <dgm:spPr/>
    </dgm:pt>
    <dgm:pt modelId="{2624C5C1-BE90-4183-A5EF-4B1DE1ADA981}" type="pres">
      <dgm:prSet presAssocID="{21999274-1607-4AB0-BF11-A3EB3A2B3480}" presName="sibTrans" presStyleCnt="0"/>
      <dgm:spPr/>
    </dgm:pt>
    <dgm:pt modelId="{E1C66001-7093-4DD6-94CC-7398999A0AC9}" type="pres">
      <dgm:prSet presAssocID="{3354C5E7-E8DB-4565-BB98-C8588E23F9F3}" presName="compNode" presStyleCnt="0"/>
      <dgm:spPr/>
    </dgm:pt>
    <dgm:pt modelId="{F0287FE7-BA17-40FA-A9AC-7D338858325F}" type="pres">
      <dgm:prSet presAssocID="{3354C5E7-E8DB-4565-BB98-C8588E23F9F3}" presName="bgRect" presStyleLbl="bgShp" presStyleIdx="1" presStyleCnt="6" custLinFactNeighborX="-299"/>
      <dgm:spPr/>
    </dgm:pt>
    <dgm:pt modelId="{316818C1-8A15-4E31-B746-F2093F8837BA}" type="pres">
      <dgm:prSet presAssocID="{3354C5E7-E8DB-4565-BB98-C8588E23F9F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87E93D7-C71E-4D90-84DC-BBC9AF185461}" type="pres">
      <dgm:prSet presAssocID="{3354C5E7-E8DB-4565-BB98-C8588E23F9F3}" presName="spaceRect" presStyleCnt="0"/>
      <dgm:spPr/>
    </dgm:pt>
    <dgm:pt modelId="{018FBF01-AABE-4C33-A3F5-9311DB5ADB89}" type="pres">
      <dgm:prSet presAssocID="{3354C5E7-E8DB-4565-BB98-C8588E23F9F3}" presName="parTx" presStyleLbl="revTx" presStyleIdx="2" presStyleCnt="11" custLinFactNeighborX="-1705" custLinFactNeighborY="-1333">
        <dgm:presLayoutVars>
          <dgm:chMax val="0"/>
          <dgm:chPref val="0"/>
        </dgm:presLayoutVars>
      </dgm:prSet>
      <dgm:spPr/>
    </dgm:pt>
    <dgm:pt modelId="{46521F81-AFC8-4825-9183-ED18DD0F9695}" type="pres">
      <dgm:prSet presAssocID="{3354C5E7-E8DB-4565-BB98-C8588E23F9F3}" presName="desTx" presStyleLbl="revTx" presStyleIdx="3" presStyleCnt="11" custScaleX="135450" custLinFactNeighborX="-5789" custLinFactNeighborY="-6097">
        <dgm:presLayoutVars/>
      </dgm:prSet>
      <dgm:spPr/>
    </dgm:pt>
    <dgm:pt modelId="{A656347C-20E2-4D50-A29E-A28634BEA1C6}" type="pres">
      <dgm:prSet presAssocID="{6A415D99-9D89-4EE4-A562-3CAA2DDF5FF9}" presName="sibTrans" presStyleCnt="0"/>
      <dgm:spPr/>
    </dgm:pt>
    <dgm:pt modelId="{1707AB8D-7C73-4A64-819C-0379CEA1EE4D}" type="pres">
      <dgm:prSet presAssocID="{581C356E-3AC6-40B5-BD7A-9A38280293CE}" presName="compNode" presStyleCnt="0"/>
      <dgm:spPr/>
    </dgm:pt>
    <dgm:pt modelId="{B6525CF0-05F1-47BD-BFEE-A61AC2E65BF8}" type="pres">
      <dgm:prSet presAssocID="{581C356E-3AC6-40B5-BD7A-9A38280293CE}" presName="bgRect" presStyleLbl="bgShp" presStyleIdx="2" presStyleCnt="6" custLinFactNeighborY="-999"/>
      <dgm:spPr/>
    </dgm:pt>
    <dgm:pt modelId="{30229AE2-CB10-403A-B6F8-0922F6B3527B}" type="pres">
      <dgm:prSet presAssocID="{581C356E-3AC6-40B5-BD7A-9A38280293C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29062444-537A-4CD0-A58E-39CD573FDD17}" type="pres">
      <dgm:prSet presAssocID="{581C356E-3AC6-40B5-BD7A-9A38280293CE}" presName="spaceRect" presStyleCnt="0"/>
      <dgm:spPr/>
    </dgm:pt>
    <dgm:pt modelId="{27BF031F-6734-43A4-BDED-4A343C7B2E28}" type="pres">
      <dgm:prSet presAssocID="{581C356E-3AC6-40B5-BD7A-9A38280293CE}" presName="parTx" presStyleLbl="revTx" presStyleIdx="4" presStyleCnt="11" custScaleX="73971" custLinFactNeighborX="-15319" custLinFactNeighborY="0">
        <dgm:presLayoutVars>
          <dgm:chMax val="0"/>
          <dgm:chPref val="0"/>
        </dgm:presLayoutVars>
      </dgm:prSet>
      <dgm:spPr/>
    </dgm:pt>
    <dgm:pt modelId="{8477E33F-B216-40E4-9421-45CE0A2B3832}" type="pres">
      <dgm:prSet presAssocID="{581C356E-3AC6-40B5-BD7A-9A38280293CE}" presName="desTx" presStyleLbl="revTx" presStyleIdx="5" presStyleCnt="11" custLinFactNeighborX="5565" custLinFactNeighborY="-998">
        <dgm:presLayoutVars/>
      </dgm:prSet>
      <dgm:spPr/>
    </dgm:pt>
    <dgm:pt modelId="{34D3C6CB-5DE0-45F1-A3CF-E45167C0F5E5}" type="pres">
      <dgm:prSet presAssocID="{C6D47F4D-23B7-4704-A8FC-B200C5D6B5BC}" presName="sibTrans" presStyleCnt="0"/>
      <dgm:spPr/>
    </dgm:pt>
    <dgm:pt modelId="{4B55DEE8-C295-4EB4-B981-F60FCAA03D7F}" type="pres">
      <dgm:prSet presAssocID="{968E5C03-429F-42FC-8508-710507742FB7}" presName="compNode" presStyleCnt="0"/>
      <dgm:spPr/>
    </dgm:pt>
    <dgm:pt modelId="{37D18AE6-17FB-4406-93F6-7B1297F136C4}" type="pres">
      <dgm:prSet presAssocID="{968E5C03-429F-42FC-8508-710507742FB7}" presName="bgRect" presStyleLbl="bgShp" presStyleIdx="3" presStyleCnt="6" custLinFactNeighborX="1277" custLinFactNeighborY="-4958"/>
      <dgm:spPr/>
    </dgm:pt>
    <dgm:pt modelId="{DC133927-350E-4474-81DB-44BA879C0267}" type="pres">
      <dgm:prSet presAssocID="{968E5C03-429F-42FC-8508-710507742FB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C43BE9F-606A-4A8F-B6E0-2A136F9ED689}" type="pres">
      <dgm:prSet presAssocID="{968E5C03-429F-42FC-8508-710507742FB7}" presName="spaceRect" presStyleCnt="0"/>
      <dgm:spPr/>
    </dgm:pt>
    <dgm:pt modelId="{024E1008-2855-40D5-B2A0-D16FFBF10AF2}" type="pres">
      <dgm:prSet presAssocID="{968E5C03-429F-42FC-8508-710507742FB7}" presName="parTx" presStyleLbl="revTx" presStyleIdx="6" presStyleCnt="11">
        <dgm:presLayoutVars>
          <dgm:chMax val="0"/>
          <dgm:chPref val="0"/>
        </dgm:presLayoutVars>
      </dgm:prSet>
      <dgm:spPr/>
    </dgm:pt>
    <dgm:pt modelId="{37A54E0E-CD9A-46F1-8729-23CB8FD5A85C}" type="pres">
      <dgm:prSet presAssocID="{968E5C03-429F-42FC-8508-710507742FB7}" presName="desTx" presStyleLbl="revTx" presStyleIdx="7" presStyleCnt="11" custLinFactNeighborX="-23298" custLinFactNeighborY="723">
        <dgm:presLayoutVars/>
      </dgm:prSet>
      <dgm:spPr/>
    </dgm:pt>
    <dgm:pt modelId="{DEA9E418-EFCA-469F-947D-08481DF0C438}" type="pres">
      <dgm:prSet presAssocID="{E95A2B2F-76FA-4C3E-9923-15A52F835033}" presName="sibTrans" presStyleCnt="0"/>
      <dgm:spPr/>
    </dgm:pt>
    <dgm:pt modelId="{72327CE2-7DAA-410E-96B6-493F5FB729A5}" type="pres">
      <dgm:prSet presAssocID="{562471A4-FFD8-4807-B3CA-14AE32FA2789}" presName="compNode" presStyleCnt="0"/>
      <dgm:spPr/>
    </dgm:pt>
    <dgm:pt modelId="{97F927EA-D363-40EA-BC72-6F70BC153064}" type="pres">
      <dgm:prSet presAssocID="{562471A4-FFD8-4807-B3CA-14AE32FA2789}" presName="bgRect" presStyleLbl="bgShp" presStyleIdx="4" presStyleCnt="6" custLinFactNeighborX="326" custLinFactNeighborY="10236"/>
      <dgm:spPr/>
    </dgm:pt>
    <dgm:pt modelId="{E198D460-7D2B-49AF-A286-D6E29387BCE2}" type="pres">
      <dgm:prSet presAssocID="{562471A4-FFD8-4807-B3CA-14AE32FA278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0DC8B99-BB40-4D2B-8A15-CC70FA351C4C}" type="pres">
      <dgm:prSet presAssocID="{562471A4-FFD8-4807-B3CA-14AE32FA2789}" presName="spaceRect" presStyleCnt="0"/>
      <dgm:spPr/>
    </dgm:pt>
    <dgm:pt modelId="{F9DBFD52-F5EC-4ABC-BF47-64FCA1C0992B}" type="pres">
      <dgm:prSet presAssocID="{562471A4-FFD8-4807-B3CA-14AE32FA2789}" presName="parTx" presStyleLbl="revTx" presStyleIdx="8" presStyleCnt="11">
        <dgm:presLayoutVars>
          <dgm:chMax val="0"/>
          <dgm:chPref val="0"/>
        </dgm:presLayoutVars>
      </dgm:prSet>
      <dgm:spPr/>
    </dgm:pt>
    <dgm:pt modelId="{633640B6-EDDE-4C52-AA9A-96A23DB11BAA}" type="pres">
      <dgm:prSet presAssocID="{1AB5998B-97BB-4E5C-A520-269D9C08163F}" presName="sibTrans" presStyleCnt="0"/>
      <dgm:spPr/>
    </dgm:pt>
    <dgm:pt modelId="{FAEBDE8E-647A-4C43-9D01-7B0E69C6EAED}" type="pres">
      <dgm:prSet presAssocID="{424694D2-E042-4C2C-A4F4-7309AEE8B71D}" presName="compNode" presStyleCnt="0"/>
      <dgm:spPr/>
    </dgm:pt>
    <dgm:pt modelId="{03FBEA8A-8859-4326-9623-84B73E790C89}" type="pres">
      <dgm:prSet presAssocID="{424694D2-E042-4C2C-A4F4-7309AEE8B71D}" presName="bgRect" presStyleLbl="bgShp" presStyleIdx="5" presStyleCnt="6" custLinFactNeighborX="3870" custLinFactNeighborY="68"/>
      <dgm:spPr/>
    </dgm:pt>
    <dgm:pt modelId="{D4505F54-2BDC-411D-B027-872A2C4A9735}" type="pres">
      <dgm:prSet presAssocID="{424694D2-E042-4C2C-A4F4-7309AEE8B71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4F441B41-4FB5-417B-BEA6-9B93EDB7D1AB}" type="pres">
      <dgm:prSet presAssocID="{424694D2-E042-4C2C-A4F4-7309AEE8B71D}" presName="spaceRect" presStyleCnt="0"/>
      <dgm:spPr/>
    </dgm:pt>
    <dgm:pt modelId="{A0AAD5A5-2656-406C-8F60-A3CAF85DCB60}" type="pres">
      <dgm:prSet presAssocID="{424694D2-E042-4C2C-A4F4-7309AEE8B71D}" presName="parTx" presStyleLbl="revTx" presStyleIdx="9" presStyleCnt="11" custLinFactNeighborX="116" custLinFactNeighborY="-6492">
        <dgm:presLayoutVars>
          <dgm:chMax val="0"/>
          <dgm:chPref val="0"/>
        </dgm:presLayoutVars>
      </dgm:prSet>
      <dgm:spPr/>
    </dgm:pt>
    <dgm:pt modelId="{FFE9A042-F673-416A-8DC0-D33E5982015D}" type="pres">
      <dgm:prSet presAssocID="{424694D2-E042-4C2C-A4F4-7309AEE8B71D}" presName="desTx" presStyleLbl="revTx" presStyleIdx="10" presStyleCnt="11" custLinFactNeighborX="-22784" custLinFactNeighborY="-1021">
        <dgm:presLayoutVars/>
      </dgm:prSet>
      <dgm:spPr/>
    </dgm:pt>
  </dgm:ptLst>
  <dgm:cxnLst>
    <dgm:cxn modelId="{7421E20A-B868-455C-91C5-8007C7F78035}" srcId="{C3DD4EE4-7409-4655-9A3B-F6C91304DCBF}" destId="{581C356E-3AC6-40B5-BD7A-9A38280293CE}" srcOrd="2" destOrd="0" parTransId="{A21176E7-0961-4B61-9356-8F9644F4A593}" sibTransId="{C6D47F4D-23B7-4704-A8FC-B200C5D6B5BC}"/>
    <dgm:cxn modelId="{1B75850D-14E8-4644-B3D3-BEDA90A21156}" srcId="{C3DD4EE4-7409-4655-9A3B-F6C91304DCBF}" destId="{562471A4-FFD8-4807-B3CA-14AE32FA2789}" srcOrd="4" destOrd="0" parTransId="{BE61CC98-E2F7-42F6-A0FB-540E5505EF5C}" sibTransId="{1AB5998B-97BB-4E5C-A520-269D9C08163F}"/>
    <dgm:cxn modelId="{184F5512-5056-4C06-872D-6A6DBC0E98A5}" type="presOf" srcId="{A30E9722-F79C-4578-BFFA-2677BCECC5F0}" destId="{AC3D080C-B0A5-4501-B527-AF0C1B9C40A0}" srcOrd="0" destOrd="0" presId="urn:microsoft.com/office/officeart/2018/2/layout/IconVerticalSolidList"/>
    <dgm:cxn modelId="{2FA89B2C-2469-43CA-B60D-7D0364BE0E8E}" type="presOf" srcId="{5D96EB90-4722-4893-AB76-C72B1820788B}" destId="{37A54E0E-CD9A-46F1-8729-23CB8FD5A85C}" srcOrd="0" destOrd="0" presId="urn:microsoft.com/office/officeart/2018/2/layout/IconVerticalSolidList"/>
    <dgm:cxn modelId="{955E2837-0AE0-4E6C-9C45-7A6BEC9B96D9}" srcId="{A30E9722-F79C-4578-BFFA-2677BCECC5F0}" destId="{C1B4C5EA-B1DF-46F4-B7AB-C69C56A53F25}" srcOrd="0" destOrd="0" parTransId="{FD0D80CB-054A-4FC2-A97A-F597F4712B0D}" sibTransId="{D9A09809-0557-412D-B94C-61FEB77D8F77}"/>
    <dgm:cxn modelId="{97F4363F-20BA-4290-9903-4312C77C8881}" srcId="{C3DD4EE4-7409-4655-9A3B-F6C91304DCBF}" destId="{968E5C03-429F-42FC-8508-710507742FB7}" srcOrd="3" destOrd="0" parTransId="{0FE59194-31D5-4A5D-809F-06C5F551F751}" sibTransId="{E95A2B2F-76FA-4C3E-9923-15A52F835033}"/>
    <dgm:cxn modelId="{0C09575E-5DF2-44D2-866F-DBD7825BFB60}" type="presOf" srcId="{968E5C03-429F-42FC-8508-710507742FB7}" destId="{024E1008-2855-40D5-B2A0-D16FFBF10AF2}" srcOrd="0" destOrd="0" presId="urn:microsoft.com/office/officeart/2018/2/layout/IconVerticalSolidList"/>
    <dgm:cxn modelId="{C33ADE61-8EA0-452B-9E8F-1BF2706D0DE3}" type="presOf" srcId="{562471A4-FFD8-4807-B3CA-14AE32FA2789}" destId="{F9DBFD52-F5EC-4ABC-BF47-64FCA1C0992B}" srcOrd="0" destOrd="0" presId="urn:microsoft.com/office/officeart/2018/2/layout/IconVerticalSolidList"/>
    <dgm:cxn modelId="{E58C3262-BD99-4047-ADCC-FA95DBC75200}" srcId="{424694D2-E042-4C2C-A4F4-7309AEE8B71D}" destId="{792F7223-5CD4-4A1C-8A60-BC66DB3A1F3C}" srcOrd="0" destOrd="0" parTransId="{CC9889D5-D5FF-4E31-8FC9-14784C3E8D45}" sibTransId="{2DC010A1-8BCA-4370-AF3F-E1983E52B3C7}"/>
    <dgm:cxn modelId="{B1E29771-858C-4B81-BFCC-F90E14B47F11}" type="presOf" srcId="{581C356E-3AC6-40B5-BD7A-9A38280293CE}" destId="{27BF031F-6734-43A4-BDED-4A343C7B2E28}" srcOrd="0" destOrd="0" presId="urn:microsoft.com/office/officeart/2018/2/layout/IconVerticalSolidList"/>
    <dgm:cxn modelId="{F81D1D56-4578-4C39-B3C3-FC13A24F8DFE}" srcId="{3354C5E7-E8DB-4565-BB98-C8588E23F9F3}" destId="{589C18C9-603C-41D0-820F-6396A35294AA}" srcOrd="1" destOrd="0" parTransId="{3BFA8FE0-8614-42B7-977B-E765F569D0E4}" sibTransId="{1B9341A6-E6F4-40D1-B3B6-5B6BAC01EC98}"/>
    <dgm:cxn modelId="{6E0A4B7D-71BC-45AE-B9AF-2C83133CBD36}" srcId="{C3DD4EE4-7409-4655-9A3B-F6C91304DCBF}" destId="{424694D2-E042-4C2C-A4F4-7309AEE8B71D}" srcOrd="5" destOrd="0" parTransId="{8CA1C365-3427-4D42-842B-C55811A2FF99}" sibTransId="{58F6CC5B-D107-4617-A923-C603349D0EBD}"/>
    <dgm:cxn modelId="{62C7E989-5AC6-4C5E-8CDA-A39696AB11F3}" type="presOf" srcId="{7F7D8989-D0EB-48E8-8E90-9C33ED3BD1DA}" destId="{46521F81-AFC8-4825-9183-ED18DD0F9695}" srcOrd="0" destOrd="0" presId="urn:microsoft.com/office/officeart/2018/2/layout/IconVerticalSolidList"/>
    <dgm:cxn modelId="{260EBA90-8E32-453F-9DF4-179574D3131A}" type="presOf" srcId="{424694D2-E042-4C2C-A4F4-7309AEE8B71D}" destId="{A0AAD5A5-2656-406C-8F60-A3CAF85DCB60}" srcOrd="0" destOrd="0" presId="urn:microsoft.com/office/officeart/2018/2/layout/IconVerticalSolidList"/>
    <dgm:cxn modelId="{F047E195-B8A4-4FF8-BD50-A8914D8BBD96}" srcId="{C3DD4EE4-7409-4655-9A3B-F6C91304DCBF}" destId="{A30E9722-F79C-4578-BFFA-2677BCECC5F0}" srcOrd="0" destOrd="0" parTransId="{EA1B0A43-4D49-4591-AD08-1C6687B3B77C}" sibTransId="{21999274-1607-4AB0-BF11-A3EB3A2B3480}"/>
    <dgm:cxn modelId="{183E7B98-38E5-4DEF-8281-298F9A098019}" srcId="{3354C5E7-E8DB-4565-BB98-C8588E23F9F3}" destId="{7F7D8989-D0EB-48E8-8E90-9C33ED3BD1DA}" srcOrd="0" destOrd="0" parTransId="{5D7DE38B-3568-4E02-9862-23BB330F089C}" sibTransId="{A41AF7D0-8D4C-418F-8A1E-4B4BAC4D0818}"/>
    <dgm:cxn modelId="{AA93009C-E9BA-4606-A84A-3F92241BEFFB}" type="presOf" srcId="{792F7223-5CD4-4A1C-8A60-BC66DB3A1F3C}" destId="{FFE9A042-F673-416A-8DC0-D33E5982015D}" srcOrd="0" destOrd="0" presId="urn:microsoft.com/office/officeart/2018/2/layout/IconVerticalSolidList"/>
    <dgm:cxn modelId="{79237EA3-B262-42CC-9827-429A5FB0DE32}" type="presOf" srcId="{8755D031-C595-4ACA-908F-DB6928AD3DC2}" destId="{8477E33F-B216-40E4-9421-45CE0A2B3832}" srcOrd="0" destOrd="0" presId="urn:microsoft.com/office/officeart/2018/2/layout/IconVerticalSolidList"/>
    <dgm:cxn modelId="{5B1AD7AB-6046-49BE-8F11-0AF64ED9B03F}" type="presOf" srcId="{589C18C9-603C-41D0-820F-6396A35294AA}" destId="{46521F81-AFC8-4825-9183-ED18DD0F9695}" srcOrd="0" destOrd="1" presId="urn:microsoft.com/office/officeart/2018/2/layout/IconVerticalSolidList"/>
    <dgm:cxn modelId="{C43BC5AC-58DC-40D2-8B7A-BAF16DE8EF06}" type="presOf" srcId="{C1B4C5EA-B1DF-46F4-B7AB-C69C56A53F25}" destId="{A57542B1-553F-4DE3-B3D8-4661649ACA8C}" srcOrd="0" destOrd="0" presId="urn:microsoft.com/office/officeart/2018/2/layout/IconVerticalSolidList"/>
    <dgm:cxn modelId="{EF1525AF-9C1C-44D9-B75C-7A9174D8C6A2}" srcId="{968E5C03-429F-42FC-8508-710507742FB7}" destId="{5D96EB90-4722-4893-AB76-C72B1820788B}" srcOrd="0" destOrd="0" parTransId="{88449212-63D7-4777-89EC-C7B7479E0F73}" sibTransId="{8C09E71D-5010-497E-9AD8-575EB87D14B0}"/>
    <dgm:cxn modelId="{049E35B2-99FA-462C-B024-7F3487C145E3}" type="presOf" srcId="{3354C5E7-E8DB-4565-BB98-C8588E23F9F3}" destId="{018FBF01-AABE-4C33-A3F5-9311DB5ADB89}" srcOrd="0" destOrd="0" presId="urn:microsoft.com/office/officeart/2018/2/layout/IconVerticalSolidList"/>
    <dgm:cxn modelId="{2C07EEDB-4B23-47CF-82F2-9B74C5E7CA7B}" srcId="{C3DD4EE4-7409-4655-9A3B-F6C91304DCBF}" destId="{3354C5E7-E8DB-4565-BB98-C8588E23F9F3}" srcOrd="1" destOrd="0" parTransId="{D5264160-EABC-415E-B71A-6A15A81637B1}" sibTransId="{6A415D99-9D89-4EE4-A562-3CAA2DDF5FF9}"/>
    <dgm:cxn modelId="{E4132ADF-9269-41AD-AA5D-FB86FC5721A9}" type="presOf" srcId="{C3DD4EE4-7409-4655-9A3B-F6C91304DCBF}" destId="{5AD0F66D-D2A4-4C6B-B905-7E5DF2D464F2}" srcOrd="0" destOrd="0" presId="urn:microsoft.com/office/officeart/2018/2/layout/IconVerticalSolidList"/>
    <dgm:cxn modelId="{2EFBFEE4-F412-445D-A15B-82A43ADD373A}" srcId="{581C356E-3AC6-40B5-BD7A-9A38280293CE}" destId="{8755D031-C595-4ACA-908F-DB6928AD3DC2}" srcOrd="0" destOrd="0" parTransId="{E35F8588-A826-4FE8-8A9F-5BCEB6E52C05}" sibTransId="{A2A9D993-0B5C-40B3-8829-878C73079BA5}"/>
    <dgm:cxn modelId="{A1CDFD03-696D-422F-8428-6429BFDAC609}" type="presParOf" srcId="{5AD0F66D-D2A4-4C6B-B905-7E5DF2D464F2}" destId="{E044B903-DB78-4345-9316-B40276571052}" srcOrd="0" destOrd="0" presId="urn:microsoft.com/office/officeart/2018/2/layout/IconVerticalSolidList"/>
    <dgm:cxn modelId="{335DF3F9-A876-4897-8A09-DE36A41C0349}" type="presParOf" srcId="{E044B903-DB78-4345-9316-B40276571052}" destId="{A117ACEC-3838-4498-ABED-7986D0B32463}" srcOrd="0" destOrd="0" presId="urn:microsoft.com/office/officeart/2018/2/layout/IconVerticalSolidList"/>
    <dgm:cxn modelId="{FCADE6F3-BC0A-4BBF-96B9-8764C40D0C20}" type="presParOf" srcId="{E044B903-DB78-4345-9316-B40276571052}" destId="{32548B0D-8CAF-42B2-AA96-A069BB1BD3AC}" srcOrd="1" destOrd="0" presId="urn:microsoft.com/office/officeart/2018/2/layout/IconVerticalSolidList"/>
    <dgm:cxn modelId="{09F55F6B-93A3-4955-9EC8-730626D4C517}" type="presParOf" srcId="{E044B903-DB78-4345-9316-B40276571052}" destId="{8F2F65EC-3964-4F5F-B3CA-35A727E54899}" srcOrd="2" destOrd="0" presId="urn:microsoft.com/office/officeart/2018/2/layout/IconVerticalSolidList"/>
    <dgm:cxn modelId="{E115AE77-F555-40FA-B9E3-E541728D6DCF}" type="presParOf" srcId="{E044B903-DB78-4345-9316-B40276571052}" destId="{AC3D080C-B0A5-4501-B527-AF0C1B9C40A0}" srcOrd="3" destOrd="0" presId="urn:microsoft.com/office/officeart/2018/2/layout/IconVerticalSolidList"/>
    <dgm:cxn modelId="{59BC9D54-CE26-4CF3-BEEE-301FD29DA1C4}" type="presParOf" srcId="{E044B903-DB78-4345-9316-B40276571052}" destId="{A57542B1-553F-4DE3-B3D8-4661649ACA8C}" srcOrd="4" destOrd="0" presId="urn:microsoft.com/office/officeart/2018/2/layout/IconVerticalSolidList"/>
    <dgm:cxn modelId="{6A120A84-6F85-48C3-8E72-41309FF79435}" type="presParOf" srcId="{5AD0F66D-D2A4-4C6B-B905-7E5DF2D464F2}" destId="{2624C5C1-BE90-4183-A5EF-4B1DE1ADA981}" srcOrd="1" destOrd="0" presId="urn:microsoft.com/office/officeart/2018/2/layout/IconVerticalSolidList"/>
    <dgm:cxn modelId="{98A05898-3B3D-4F2C-ACA4-4864E0CA9942}" type="presParOf" srcId="{5AD0F66D-D2A4-4C6B-B905-7E5DF2D464F2}" destId="{E1C66001-7093-4DD6-94CC-7398999A0AC9}" srcOrd="2" destOrd="0" presId="urn:microsoft.com/office/officeart/2018/2/layout/IconVerticalSolidList"/>
    <dgm:cxn modelId="{8F191512-97EA-4C53-BC03-48114B91F46E}" type="presParOf" srcId="{E1C66001-7093-4DD6-94CC-7398999A0AC9}" destId="{F0287FE7-BA17-40FA-A9AC-7D338858325F}" srcOrd="0" destOrd="0" presId="urn:microsoft.com/office/officeart/2018/2/layout/IconVerticalSolidList"/>
    <dgm:cxn modelId="{2FD982FB-1F5D-4749-94A6-A4A4D400DAE1}" type="presParOf" srcId="{E1C66001-7093-4DD6-94CC-7398999A0AC9}" destId="{316818C1-8A15-4E31-B746-F2093F8837BA}" srcOrd="1" destOrd="0" presId="urn:microsoft.com/office/officeart/2018/2/layout/IconVerticalSolidList"/>
    <dgm:cxn modelId="{60EE29DF-506A-46B7-BD79-52F3162B5E59}" type="presParOf" srcId="{E1C66001-7093-4DD6-94CC-7398999A0AC9}" destId="{587E93D7-C71E-4D90-84DC-BBC9AF185461}" srcOrd="2" destOrd="0" presId="urn:microsoft.com/office/officeart/2018/2/layout/IconVerticalSolidList"/>
    <dgm:cxn modelId="{F08F28CB-0D6C-4444-9F5C-D7DCE3886FC7}" type="presParOf" srcId="{E1C66001-7093-4DD6-94CC-7398999A0AC9}" destId="{018FBF01-AABE-4C33-A3F5-9311DB5ADB89}" srcOrd="3" destOrd="0" presId="urn:microsoft.com/office/officeart/2018/2/layout/IconVerticalSolidList"/>
    <dgm:cxn modelId="{6C24229D-1B0B-4456-B4D7-43F0902021AA}" type="presParOf" srcId="{E1C66001-7093-4DD6-94CC-7398999A0AC9}" destId="{46521F81-AFC8-4825-9183-ED18DD0F9695}" srcOrd="4" destOrd="0" presId="urn:microsoft.com/office/officeart/2018/2/layout/IconVerticalSolidList"/>
    <dgm:cxn modelId="{A2573AE7-434F-4D31-8D04-76BA5E98FBDD}" type="presParOf" srcId="{5AD0F66D-D2A4-4C6B-B905-7E5DF2D464F2}" destId="{A656347C-20E2-4D50-A29E-A28634BEA1C6}" srcOrd="3" destOrd="0" presId="urn:microsoft.com/office/officeart/2018/2/layout/IconVerticalSolidList"/>
    <dgm:cxn modelId="{15D76D0D-56D0-46A0-BB59-5D8C21AF0631}" type="presParOf" srcId="{5AD0F66D-D2A4-4C6B-B905-7E5DF2D464F2}" destId="{1707AB8D-7C73-4A64-819C-0379CEA1EE4D}" srcOrd="4" destOrd="0" presId="urn:microsoft.com/office/officeart/2018/2/layout/IconVerticalSolidList"/>
    <dgm:cxn modelId="{5780EA89-B115-4EA8-8F8B-F1943828454D}" type="presParOf" srcId="{1707AB8D-7C73-4A64-819C-0379CEA1EE4D}" destId="{B6525CF0-05F1-47BD-BFEE-A61AC2E65BF8}" srcOrd="0" destOrd="0" presId="urn:microsoft.com/office/officeart/2018/2/layout/IconVerticalSolidList"/>
    <dgm:cxn modelId="{35380D2F-3048-462A-A879-44F0DFF509E3}" type="presParOf" srcId="{1707AB8D-7C73-4A64-819C-0379CEA1EE4D}" destId="{30229AE2-CB10-403A-B6F8-0922F6B3527B}" srcOrd="1" destOrd="0" presId="urn:microsoft.com/office/officeart/2018/2/layout/IconVerticalSolidList"/>
    <dgm:cxn modelId="{3FF0F2F2-F474-4786-BF72-D0AE4727414C}" type="presParOf" srcId="{1707AB8D-7C73-4A64-819C-0379CEA1EE4D}" destId="{29062444-537A-4CD0-A58E-39CD573FDD17}" srcOrd="2" destOrd="0" presId="urn:microsoft.com/office/officeart/2018/2/layout/IconVerticalSolidList"/>
    <dgm:cxn modelId="{793871CD-2BFB-474A-85A1-2C27E0D30674}" type="presParOf" srcId="{1707AB8D-7C73-4A64-819C-0379CEA1EE4D}" destId="{27BF031F-6734-43A4-BDED-4A343C7B2E28}" srcOrd="3" destOrd="0" presId="urn:microsoft.com/office/officeart/2018/2/layout/IconVerticalSolidList"/>
    <dgm:cxn modelId="{4472466F-7235-420F-861C-F2FFE79D0ECE}" type="presParOf" srcId="{1707AB8D-7C73-4A64-819C-0379CEA1EE4D}" destId="{8477E33F-B216-40E4-9421-45CE0A2B3832}" srcOrd="4" destOrd="0" presId="urn:microsoft.com/office/officeart/2018/2/layout/IconVerticalSolidList"/>
    <dgm:cxn modelId="{9CD4C0E5-22F7-4560-BBDE-988263E04546}" type="presParOf" srcId="{5AD0F66D-D2A4-4C6B-B905-7E5DF2D464F2}" destId="{34D3C6CB-5DE0-45F1-A3CF-E45167C0F5E5}" srcOrd="5" destOrd="0" presId="urn:microsoft.com/office/officeart/2018/2/layout/IconVerticalSolidList"/>
    <dgm:cxn modelId="{AAD5E151-7E18-415A-A6C7-E87D212C9413}" type="presParOf" srcId="{5AD0F66D-D2A4-4C6B-B905-7E5DF2D464F2}" destId="{4B55DEE8-C295-4EB4-B981-F60FCAA03D7F}" srcOrd="6" destOrd="0" presId="urn:microsoft.com/office/officeart/2018/2/layout/IconVerticalSolidList"/>
    <dgm:cxn modelId="{D4203B5F-9141-42DE-8651-E144D15F75ED}" type="presParOf" srcId="{4B55DEE8-C295-4EB4-B981-F60FCAA03D7F}" destId="{37D18AE6-17FB-4406-93F6-7B1297F136C4}" srcOrd="0" destOrd="0" presId="urn:microsoft.com/office/officeart/2018/2/layout/IconVerticalSolidList"/>
    <dgm:cxn modelId="{7ABC8505-EAFB-4479-A33C-1E18E64623B8}" type="presParOf" srcId="{4B55DEE8-C295-4EB4-B981-F60FCAA03D7F}" destId="{DC133927-350E-4474-81DB-44BA879C0267}" srcOrd="1" destOrd="0" presId="urn:microsoft.com/office/officeart/2018/2/layout/IconVerticalSolidList"/>
    <dgm:cxn modelId="{283F4F15-F9F3-431C-A5C0-D056BBF006A1}" type="presParOf" srcId="{4B55DEE8-C295-4EB4-B981-F60FCAA03D7F}" destId="{5C43BE9F-606A-4A8F-B6E0-2A136F9ED689}" srcOrd="2" destOrd="0" presId="urn:microsoft.com/office/officeart/2018/2/layout/IconVerticalSolidList"/>
    <dgm:cxn modelId="{C965A721-DB0C-42A7-B33E-940070804FF1}" type="presParOf" srcId="{4B55DEE8-C295-4EB4-B981-F60FCAA03D7F}" destId="{024E1008-2855-40D5-B2A0-D16FFBF10AF2}" srcOrd="3" destOrd="0" presId="urn:microsoft.com/office/officeart/2018/2/layout/IconVerticalSolidList"/>
    <dgm:cxn modelId="{3C0A6491-6BF1-4950-82E4-E3DC3840B0CA}" type="presParOf" srcId="{4B55DEE8-C295-4EB4-B981-F60FCAA03D7F}" destId="{37A54E0E-CD9A-46F1-8729-23CB8FD5A85C}" srcOrd="4" destOrd="0" presId="urn:microsoft.com/office/officeart/2018/2/layout/IconVerticalSolidList"/>
    <dgm:cxn modelId="{7EDFA9EE-AC9D-4A32-8CB3-35CEC19D679C}" type="presParOf" srcId="{5AD0F66D-D2A4-4C6B-B905-7E5DF2D464F2}" destId="{DEA9E418-EFCA-469F-947D-08481DF0C438}" srcOrd="7" destOrd="0" presId="urn:microsoft.com/office/officeart/2018/2/layout/IconVerticalSolidList"/>
    <dgm:cxn modelId="{3DEBB7FB-F172-430E-AD31-777E90AD30C2}" type="presParOf" srcId="{5AD0F66D-D2A4-4C6B-B905-7E5DF2D464F2}" destId="{72327CE2-7DAA-410E-96B6-493F5FB729A5}" srcOrd="8" destOrd="0" presId="urn:microsoft.com/office/officeart/2018/2/layout/IconVerticalSolidList"/>
    <dgm:cxn modelId="{5422EC02-0F80-47B9-A4DB-FA9E6BFBBC98}" type="presParOf" srcId="{72327CE2-7DAA-410E-96B6-493F5FB729A5}" destId="{97F927EA-D363-40EA-BC72-6F70BC153064}" srcOrd="0" destOrd="0" presId="urn:microsoft.com/office/officeart/2018/2/layout/IconVerticalSolidList"/>
    <dgm:cxn modelId="{D03BA33D-A3A8-43CD-8A39-A10E95D634BC}" type="presParOf" srcId="{72327CE2-7DAA-410E-96B6-493F5FB729A5}" destId="{E198D460-7D2B-49AF-A286-D6E29387BCE2}" srcOrd="1" destOrd="0" presId="urn:microsoft.com/office/officeart/2018/2/layout/IconVerticalSolidList"/>
    <dgm:cxn modelId="{F9B8FDDF-0DAC-4DCE-BF2F-368349CEAE0A}" type="presParOf" srcId="{72327CE2-7DAA-410E-96B6-493F5FB729A5}" destId="{60DC8B99-BB40-4D2B-8A15-CC70FA351C4C}" srcOrd="2" destOrd="0" presId="urn:microsoft.com/office/officeart/2018/2/layout/IconVerticalSolidList"/>
    <dgm:cxn modelId="{398D8FDF-4283-4D6C-84D0-D2E034E7F6FE}" type="presParOf" srcId="{72327CE2-7DAA-410E-96B6-493F5FB729A5}" destId="{F9DBFD52-F5EC-4ABC-BF47-64FCA1C0992B}" srcOrd="3" destOrd="0" presId="urn:microsoft.com/office/officeart/2018/2/layout/IconVerticalSolidList"/>
    <dgm:cxn modelId="{14B03067-0DD9-44FE-ACF7-FF205B309F02}" type="presParOf" srcId="{5AD0F66D-D2A4-4C6B-B905-7E5DF2D464F2}" destId="{633640B6-EDDE-4C52-AA9A-96A23DB11BAA}" srcOrd="9" destOrd="0" presId="urn:microsoft.com/office/officeart/2018/2/layout/IconVerticalSolidList"/>
    <dgm:cxn modelId="{F341E24A-BB4B-47F7-9357-8838E3AAE61B}" type="presParOf" srcId="{5AD0F66D-D2A4-4C6B-B905-7E5DF2D464F2}" destId="{FAEBDE8E-647A-4C43-9D01-7B0E69C6EAED}" srcOrd="10" destOrd="0" presId="urn:microsoft.com/office/officeart/2018/2/layout/IconVerticalSolidList"/>
    <dgm:cxn modelId="{2376ED0D-0573-48DE-B888-6A25CE03E422}" type="presParOf" srcId="{FAEBDE8E-647A-4C43-9D01-7B0E69C6EAED}" destId="{03FBEA8A-8859-4326-9623-84B73E790C89}" srcOrd="0" destOrd="0" presId="urn:microsoft.com/office/officeart/2018/2/layout/IconVerticalSolidList"/>
    <dgm:cxn modelId="{E6AC0922-97EE-42C1-92C9-DD637C1B0451}" type="presParOf" srcId="{FAEBDE8E-647A-4C43-9D01-7B0E69C6EAED}" destId="{D4505F54-2BDC-411D-B027-872A2C4A9735}" srcOrd="1" destOrd="0" presId="urn:microsoft.com/office/officeart/2018/2/layout/IconVerticalSolidList"/>
    <dgm:cxn modelId="{1AFA1F9C-B461-4F75-8E22-E50F919DC107}" type="presParOf" srcId="{FAEBDE8E-647A-4C43-9D01-7B0E69C6EAED}" destId="{4F441B41-4FB5-417B-BEA6-9B93EDB7D1AB}" srcOrd="2" destOrd="0" presId="urn:microsoft.com/office/officeart/2018/2/layout/IconVerticalSolidList"/>
    <dgm:cxn modelId="{9DDAD24F-CB00-4085-9139-6C1AD48DD04A}" type="presParOf" srcId="{FAEBDE8E-647A-4C43-9D01-7B0E69C6EAED}" destId="{A0AAD5A5-2656-406C-8F60-A3CAF85DCB60}" srcOrd="3" destOrd="0" presId="urn:microsoft.com/office/officeart/2018/2/layout/IconVerticalSolidList"/>
    <dgm:cxn modelId="{FC072859-F261-438A-B107-785A1179D7AB}" type="presParOf" srcId="{FAEBDE8E-647A-4C43-9D01-7B0E69C6EAED}" destId="{FFE9A042-F673-416A-8DC0-D33E5982015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6D3074-8E6F-4D28-8AEB-8134D3D8C7FE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</dgm:pt>
    <dgm:pt modelId="{940ECF33-35BD-4DC7-B3D9-359DD8254726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Why.</a:t>
          </a:r>
        </a:p>
      </dgm:t>
    </dgm:pt>
    <dgm:pt modelId="{102EBDD8-AF52-45C1-A24E-E46C6B589C9F}" type="parTrans" cxnId="{92667DFB-99AA-4FED-A28C-0F58A55B502A}">
      <dgm:prSet/>
      <dgm:spPr/>
      <dgm:t>
        <a:bodyPr/>
        <a:lstStyle/>
        <a:p>
          <a:endParaRPr lang="en-US"/>
        </a:p>
      </dgm:t>
    </dgm:pt>
    <dgm:pt modelId="{88B7BFBF-167E-4EC8-A4AB-708AB0350826}" type="sibTrans" cxnId="{92667DFB-99AA-4FED-A28C-0F58A55B502A}">
      <dgm:prSet/>
      <dgm:spPr/>
      <dgm:t>
        <a:bodyPr/>
        <a:lstStyle/>
        <a:p>
          <a:endParaRPr lang="en-US"/>
        </a:p>
      </dgm:t>
    </dgm:pt>
    <dgm:pt modelId="{C505D27B-00A9-41A2-ADAA-3051B15D27F3}" type="pres">
      <dgm:prSet presAssocID="{D26D3074-8E6F-4D28-8AEB-8134D3D8C7FE}" presName="Name0" presStyleCnt="0">
        <dgm:presLayoutVars>
          <dgm:dir/>
          <dgm:resizeHandles val="exact"/>
        </dgm:presLayoutVars>
      </dgm:prSet>
      <dgm:spPr/>
    </dgm:pt>
    <dgm:pt modelId="{8E0D7CE9-3413-454D-AF39-B6F7720D1DD9}" type="pres">
      <dgm:prSet presAssocID="{940ECF33-35BD-4DC7-B3D9-359DD8254726}" presName="compNode" presStyleCnt="0"/>
      <dgm:spPr/>
    </dgm:pt>
    <dgm:pt modelId="{FE6531C6-93C9-4D08-9979-CEC6EB719425}" type="pres">
      <dgm:prSet presAssocID="{940ECF33-35BD-4DC7-B3D9-359DD8254726}" presName="pictRect" presStyleLbl="node1" presStyleIdx="0" presStyleCnt="1" custLinFactNeighborX="-5461" custLinFactNeighborY="8471"/>
      <dgm:spPr>
        <a:blipFill>
          <a:blip xmlns:r="http://schemas.openxmlformats.org/officeDocument/2006/relationships" r:embed="rId1"/>
          <a:srcRect/>
          <a:stretch>
            <a:fillRect t="-56000" b="-56000"/>
          </a:stretch>
        </a:blipFill>
      </dgm:spPr>
      <dgm:extLst>
        <a:ext uri="{E40237B7-FDA0-4F09-8148-C483321AD2D9}">
          <dgm14:cNvPr xmlns:dgm14="http://schemas.microsoft.com/office/drawing/2010/diagram" id="0" name="" descr="Text&#10;&#10;Description automatically generated">
            <a:extLst>
              <a:ext uri="{FF2B5EF4-FFF2-40B4-BE49-F238E27FC236}">
                <a16:creationId xmlns:a16="http://schemas.microsoft.com/office/drawing/2014/main" id="{215745C8-5E38-F1F8-E0DE-E88E38418543}"/>
              </a:ext>
            </a:extLst>
          </dgm14:cNvPr>
        </a:ext>
      </dgm:extLst>
    </dgm:pt>
    <dgm:pt modelId="{D651A089-DBF4-4327-8A69-062D5AD3DD70}" type="pres">
      <dgm:prSet presAssocID="{940ECF33-35BD-4DC7-B3D9-359DD8254726}" presName="textRect" presStyleLbl="revTx" presStyleIdx="0" presStyleCnt="1" custLinFactNeighborX="-5482" custLinFactNeighborY="1">
        <dgm:presLayoutVars>
          <dgm:bulletEnabled val="1"/>
        </dgm:presLayoutVars>
      </dgm:prSet>
      <dgm:spPr/>
    </dgm:pt>
  </dgm:ptLst>
  <dgm:cxnLst>
    <dgm:cxn modelId="{20AFB102-F8C6-4F3A-8038-23EDC3CE62D8}" type="presOf" srcId="{D26D3074-8E6F-4D28-8AEB-8134D3D8C7FE}" destId="{C505D27B-00A9-41A2-ADAA-3051B15D27F3}" srcOrd="0" destOrd="0" presId="urn:microsoft.com/office/officeart/2005/8/layout/pList1"/>
    <dgm:cxn modelId="{EFAB028F-9164-4629-8CC2-6CD8F7CAEBC5}" type="presOf" srcId="{940ECF33-35BD-4DC7-B3D9-359DD8254726}" destId="{D651A089-DBF4-4327-8A69-062D5AD3DD70}" srcOrd="0" destOrd="0" presId="urn:microsoft.com/office/officeart/2005/8/layout/pList1"/>
    <dgm:cxn modelId="{92667DFB-99AA-4FED-A28C-0F58A55B502A}" srcId="{D26D3074-8E6F-4D28-8AEB-8134D3D8C7FE}" destId="{940ECF33-35BD-4DC7-B3D9-359DD8254726}" srcOrd="0" destOrd="0" parTransId="{102EBDD8-AF52-45C1-A24E-E46C6B589C9F}" sibTransId="{88B7BFBF-167E-4EC8-A4AB-708AB0350826}"/>
    <dgm:cxn modelId="{2E07E952-2773-491D-BFE6-26258A92523B}" type="presParOf" srcId="{C505D27B-00A9-41A2-ADAA-3051B15D27F3}" destId="{8E0D7CE9-3413-454D-AF39-B6F7720D1DD9}" srcOrd="0" destOrd="0" presId="urn:microsoft.com/office/officeart/2005/8/layout/pList1"/>
    <dgm:cxn modelId="{F1A38619-12D3-4465-861E-C8A0EBF543C4}" type="presParOf" srcId="{8E0D7CE9-3413-454D-AF39-B6F7720D1DD9}" destId="{FE6531C6-93C9-4D08-9979-CEC6EB719425}" srcOrd="0" destOrd="0" presId="urn:microsoft.com/office/officeart/2005/8/layout/pList1"/>
    <dgm:cxn modelId="{BEEB75F6-BCD2-44D3-83F7-852C9B600F98}" type="presParOf" srcId="{8E0D7CE9-3413-454D-AF39-B6F7720D1DD9}" destId="{D651A089-DBF4-4327-8A69-062D5AD3DD70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7ACEC-3838-4498-ABED-7986D0B32463}">
      <dsp:nvSpPr>
        <dsp:cNvPr id="0" name=""/>
        <dsp:cNvSpPr/>
      </dsp:nvSpPr>
      <dsp:spPr>
        <a:xfrm>
          <a:off x="-212608" y="9847"/>
          <a:ext cx="6364224" cy="7578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548B0D-8CAF-42B2-AA96-A069BB1BD3AC}">
      <dsp:nvSpPr>
        <dsp:cNvPr id="0" name=""/>
        <dsp:cNvSpPr/>
      </dsp:nvSpPr>
      <dsp:spPr>
        <a:xfrm>
          <a:off x="-2399" y="180355"/>
          <a:ext cx="416796" cy="4167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3D080C-B0A5-4501-B527-AF0C1B9C40A0}">
      <dsp:nvSpPr>
        <dsp:cNvPr id="0" name=""/>
        <dsp:cNvSpPr/>
      </dsp:nvSpPr>
      <dsp:spPr>
        <a:xfrm>
          <a:off x="592199" y="9847"/>
          <a:ext cx="2966772" cy="75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02" tIns="80202" rIns="80202" bIns="8020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Introduction</a:t>
          </a:r>
        </a:p>
      </dsp:txBody>
      <dsp:txXfrm>
        <a:off x="592199" y="9847"/>
        <a:ext cx="2966772" cy="757812"/>
      </dsp:txXfrm>
    </dsp:sp>
    <dsp:sp modelId="{A57542B1-553F-4DE3-B3D8-4661649ACA8C}">
      <dsp:nvSpPr>
        <dsp:cNvPr id="0" name=""/>
        <dsp:cNvSpPr/>
      </dsp:nvSpPr>
      <dsp:spPr>
        <a:xfrm>
          <a:off x="2866930" y="15174"/>
          <a:ext cx="3534817" cy="75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02" tIns="80202" rIns="80202" bIns="8020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• Dataset Details and Overview</a:t>
          </a:r>
          <a:endParaRPr lang="en-US" sz="2000" kern="1200" dirty="0"/>
        </a:p>
      </dsp:txBody>
      <dsp:txXfrm>
        <a:off x="2866930" y="15174"/>
        <a:ext cx="3534817" cy="757812"/>
      </dsp:txXfrm>
    </dsp:sp>
    <dsp:sp modelId="{F0287FE7-BA17-40FA-A9AC-7D338858325F}">
      <dsp:nvSpPr>
        <dsp:cNvPr id="0" name=""/>
        <dsp:cNvSpPr/>
      </dsp:nvSpPr>
      <dsp:spPr>
        <a:xfrm>
          <a:off x="-231637" y="957112"/>
          <a:ext cx="6364224" cy="7578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818C1-8A15-4E31-B746-F2093F8837BA}">
      <dsp:nvSpPr>
        <dsp:cNvPr id="0" name=""/>
        <dsp:cNvSpPr/>
      </dsp:nvSpPr>
      <dsp:spPr>
        <a:xfrm>
          <a:off x="-2399" y="1127620"/>
          <a:ext cx="416796" cy="4167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8FBF01-AABE-4C33-A3F5-9311DB5ADB89}">
      <dsp:nvSpPr>
        <dsp:cNvPr id="0" name=""/>
        <dsp:cNvSpPr/>
      </dsp:nvSpPr>
      <dsp:spPr>
        <a:xfrm>
          <a:off x="594806" y="947010"/>
          <a:ext cx="2863900" cy="75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02" tIns="80202" rIns="80202" bIns="8020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Methodology</a:t>
          </a:r>
        </a:p>
      </dsp:txBody>
      <dsp:txXfrm>
        <a:off x="594806" y="947010"/>
        <a:ext cx="2863900" cy="757812"/>
      </dsp:txXfrm>
    </dsp:sp>
    <dsp:sp modelId="{46521F81-AFC8-4825-9183-ED18DD0F9695}">
      <dsp:nvSpPr>
        <dsp:cNvPr id="0" name=""/>
        <dsp:cNvSpPr/>
      </dsp:nvSpPr>
      <dsp:spPr>
        <a:xfrm>
          <a:off x="2890684" y="910908"/>
          <a:ext cx="3553311" cy="75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02" tIns="80202" rIns="80202" bIns="8020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• </a:t>
          </a:r>
          <a:r>
            <a:rPr lang="en-US" sz="2000" kern="1200" dirty="0"/>
            <a:t>Cluster Specification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• </a:t>
          </a:r>
          <a:r>
            <a:rPr lang="en-US" sz="2000" kern="1200" dirty="0"/>
            <a:t>Workflow Chart</a:t>
          </a:r>
        </a:p>
      </dsp:txBody>
      <dsp:txXfrm>
        <a:off x="2890684" y="910908"/>
        <a:ext cx="3553311" cy="757812"/>
      </dsp:txXfrm>
    </dsp:sp>
    <dsp:sp modelId="{B6525CF0-05F1-47BD-BFEE-A61AC2E65BF8}">
      <dsp:nvSpPr>
        <dsp:cNvPr id="0" name=""/>
        <dsp:cNvSpPr/>
      </dsp:nvSpPr>
      <dsp:spPr>
        <a:xfrm>
          <a:off x="-231637" y="1896806"/>
          <a:ext cx="6364224" cy="7578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229AE2-CB10-403A-B6F8-0922F6B3527B}">
      <dsp:nvSpPr>
        <dsp:cNvPr id="0" name=""/>
        <dsp:cNvSpPr/>
      </dsp:nvSpPr>
      <dsp:spPr>
        <a:xfrm>
          <a:off x="-2399" y="2074885"/>
          <a:ext cx="416796" cy="4167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F031F-6734-43A4-BDED-4A343C7B2E28}">
      <dsp:nvSpPr>
        <dsp:cNvPr id="0" name=""/>
        <dsp:cNvSpPr/>
      </dsp:nvSpPr>
      <dsp:spPr>
        <a:xfrm>
          <a:off x="594815" y="1904377"/>
          <a:ext cx="1567043" cy="75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02" tIns="80202" rIns="80202" bIns="8020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Cleaning &amp; Processing</a:t>
          </a:r>
        </a:p>
      </dsp:txBody>
      <dsp:txXfrm>
        <a:off x="594815" y="1904377"/>
        <a:ext cx="1567043" cy="757812"/>
      </dsp:txXfrm>
    </dsp:sp>
    <dsp:sp modelId="{8477E33F-B216-40E4-9421-45CE0A2B3832}">
      <dsp:nvSpPr>
        <dsp:cNvPr id="0" name=""/>
        <dsp:cNvSpPr/>
      </dsp:nvSpPr>
      <dsp:spPr>
        <a:xfrm>
          <a:off x="2908080" y="1896814"/>
          <a:ext cx="2623338" cy="75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02" tIns="80202" rIns="80202" bIns="8020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• </a:t>
          </a:r>
          <a:r>
            <a:rPr lang="en-US" sz="2000" kern="1200" dirty="0"/>
            <a:t>Hadoop 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• </a:t>
          </a:r>
          <a:r>
            <a:rPr lang="en-US" sz="2000" kern="1200" dirty="0"/>
            <a:t>Tableau Prep</a:t>
          </a:r>
        </a:p>
      </dsp:txBody>
      <dsp:txXfrm>
        <a:off x="2908080" y="1896814"/>
        <a:ext cx="2623338" cy="757812"/>
      </dsp:txXfrm>
    </dsp:sp>
    <dsp:sp modelId="{37D18AE6-17FB-4406-93F6-7B1297F136C4}">
      <dsp:nvSpPr>
        <dsp:cNvPr id="0" name=""/>
        <dsp:cNvSpPr/>
      </dsp:nvSpPr>
      <dsp:spPr>
        <a:xfrm>
          <a:off x="-150366" y="2814070"/>
          <a:ext cx="6364224" cy="7578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133927-350E-4474-81DB-44BA879C0267}">
      <dsp:nvSpPr>
        <dsp:cNvPr id="0" name=""/>
        <dsp:cNvSpPr/>
      </dsp:nvSpPr>
      <dsp:spPr>
        <a:xfrm>
          <a:off x="-2399" y="3022150"/>
          <a:ext cx="416796" cy="4167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4E1008-2855-40D5-B2A0-D16FFBF10AF2}">
      <dsp:nvSpPr>
        <dsp:cNvPr id="0" name=""/>
        <dsp:cNvSpPr/>
      </dsp:nvSpPr>
      <dsp:spPr>
        <a:xfrm>
          <a:off x="643635" y="2851642"/>
          <a:ext cx="2863900" cy="75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02" tIns="80202" rIns="80202" bIns="8020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Analysis</a:t>
          </a:r>
        </a:p>
      </dsp:txBody>
      <dsp:txXfrm>
        <a:off x="643635" y="2851642"/>
        <a:ext cx="2863900" cy="757812"/>
      </dsp:txXfrm>
    </dsp:sp>
    <dsp:sp modelId="{37A54E0E-CD9A-46F1-8729-23CB8FD5A85C}">
      <dsp:nvSpPr>
        <dsp:cNvPr id="0" name=""/>
        <dsp:cNvSpPr/>
      </dsp:nvSpPr>
      <dsp:spPr>
        <a:xfrm>
          <a:off x="2896350" y="2857121"/>
          <a:ext cx="2623338" cy="75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02" tIns="80202" rIns="80202" bIns="8020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• </a:t>
          </a:r>
          <a:r>
            <a:rPr lang="en-US" sz="2000" kern="1200" dirty="0"/>
            <a:t>Tableau Desktop / Prep</a:t>
          </a:r>
        </a:p>
      </dsp:txBody>
      <dsp:txXfrm>
        <a:off x="2896350" y="2857121"/>
        <a:ext cx="2623338" cy="757812"/>
      </dsp:txXfrm>
    </dsp:sp>
    <dsp:sp modelId="{97F927EA-D363-40EA-BC72-6F70BC153064}">
      <dsp:nvSpPr>
        <dsp:cNvPr id="0" name=""/>
        <dsp:cNvSpPr/>
      </dsp:nvSpPr>
      <dsp:spPr>
        <a:xfrm>
          <a:off x="-210889" y="3876477"/>
          <a:ext cx="6364224" cy="7578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98D460-7D2B-49AF-A286-D6E29387BCE2}">
      <dsp:nvSpPr>
        <dsp:cNvPr id="0" name=""/>
        <dsp:cNvSpPr/>
      </dsp:nvSpPr>
      <dsp:spPr>
        <a:xfrm>
          <a:off x="-2399" y="3969415"/>
          <a:ext cx="416796" cy="41679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BFD52-F5EC-4ABC-BF47-64FCA1C0992B}">
      <dsp:nvSpPr>
        <dsp:cNvPr id="0" name=""/>
        <dsp:cNvSpPr/>
      </dsp:nvSpPr>
      <dsp:spPr>
        <a:xfrm>
          <a:off x="643635" y="3798907"/>
          <a:ext cx="5487239" cy="75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02" tIns="80202" rIns="80202" bIns="8020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Propose Business Strategies via Analysis</a:t>
          </a:r>
        </a:p>
      </dsp:txBody>
      <dsp:txXfrm>
        <a:off x="643635" y="3798907"/>
        <a:ext cx="5487239" cy="757812"/>
      </dsp:txXfrm>
    </dsp:sp>
    <dsp:sp modelId="{03FBEA8A-8859-4326-9623-84B73E790C89}">
      <dsp:nvSpPr>
        <dsp:cNvPr id="0" name=""/>
        <dsp:cNvSpPr/>
      </dsp:nvSpPr>
      <dsp:spPr>
        <a:xfrm>
          <a:off x="0" y="4746687"/>
          <a:ext cx="6364224" cy="7578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505F54-2BDC-411D-B027-872A2C4A9735}">
      <dsp:nvSpPr>
        <dsp:cNvPr id="0" name=""/>
        <dsp:cNvSpPr/>
      </dsp:nvSpPr>
      <dsp:spPr>
        <a:xfrm>
          <a:off x="-2399" y="4916680"/>
          <a:ext cx="416796" cy="41679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AAD5A5-2656-406C-8F60-A3CAF85DCB60}">
      <dsp:nvSpPr>
        <dsp:cNvPr id="0" name=""/>
        <dsp:cNvSpPr/>
      </dsp:nvSpPr>
      <dsp:spPr>
        <a:xfrm>
          <a:off x="646957" y="4696975"/>
          <a:ext cx="2863900" cy="75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02" tIns="80202" rIns="80202" bIns="8020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Conclusion</a:t>
          </a:r>
        </a:p>
      </dsp:txBody>
      <dsp:txXfrm>
        <a:off x="646957" y="4696975"/>
        <a:ext cx="2863900" cy="757812"/>
      </dsp:txXfrm>
    </dsp:sp>
    <dsp:sp modelId="{FFE9A042-F673-416A-8DC0-D33E5982015D}">
      <dsp:nvSpPr>
        <dsp:cNvPr id="0" name=""/>
        <dsp:cNvSpPr/>
      </dsp:nvSpPr>
      <dsp:spPr>
        <a:xfrm>
          <a:off x="2909834" y="4738435"/>
          <a:ext cx="2623338" cy="75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02" tIns="80202" rIns="80202" bIns="8020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• </a:t>
          </a:r>
          <a:r>
            <a:rPr lang="en-US" sz="2000" kern="1200" dirty="0"/>
            <a:t>What was learned</a:t>
          </a:r>
        </a:p>
      </dsp:txBody>
      <dsp:txXfrm>
        <a:off x="2909834" y="4738435"/>
        <a:ext cx="2623338" cy="75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6531C6-93C9-4D08-9979-CEC6EB719425}">
      <dsp:nvSpPr>
        <dsp:cNvPr id="0" name=""/>
        <dsp:cNvSpPr/>
      </dsp:nvSpPr>
      <dsp:spPr>
        <a:xfrm>
          <a:off x="0" y="329211"/>
          <a:ext cx="2449815" cy="1687922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56000" b="-5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1A089-DBF4-4327-8A69-062D5AD3DD70}">
      <dsp:nvSpPr>
        <dsp:cNvPr id="0" name=""/>
        <dsp:cNvSpPr/>
      </dsp:nvSpPr>
      <dsp:spPr>
        <a:xfrm>
          <a:off x="0" y="1874159"/>
          <a:ext cx="2449815" cy="908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334264" rIns="334264" bIns="0" numCol="1" spcCol="1270" anchor="t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>
              <a:solidFill>
                <a:schemeClr val="accent1">
                  <a:lumMod val="75000"/>
                </a:schemeClr>
              </a:solidFill>
            </a:rPr>
            <a:t>Why.</a:t>
          </a:r>
        </a:p>
      </dsp:txBody>
      <dsp:txXfrm>
        <a:off x="0" y="1874159"/>
        <a:ext cx="2449815" cy="9088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777925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39094"/>
      </p:ext>
    </p:extLst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47010"/>
      </p:ext>
    </p:extLst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85777"/>
      </p:ext>
    </p:extLst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66611"/>
      </p:ext>
    </p:extLst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69304"/>
      </p:ext>
    </p:extLst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26702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12413"/>
      </p:ext>
    </p:extLst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9403"/>
      </p:ext>
    </p:extLst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67425"/>
      </p:ext>
    </p:extLst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27809"/>
      </p:ext>
    </p:extLst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46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57" r:id="rId6"/>
    <p:sldLayoutId id="2147483953" r:id="rId7"/>
    <p:sldLayoutId id="2147483954" r:id="rId8"/>
    <p:sldLayoutId id="2147483955" r:id="rId9"/>
    <p:sldLayoutId id="2147483956" r:id="rId10"/>
    <p:sldLayoutId id="2147483958" r:id="rId11"/>
  </p:sldLayoutIdLst>
  <p:transition spd="slow">
    <p:fade thruBlk="1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vozims/CIS4560/tree/mai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kaggle.com/datasets/najzeko/steam-reviews-202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85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text, stage, night&#10;&#10;Description automatically generated">
            <a:extLst>
              <a:ext uri="{FF2B5EF4-FFF2-40B4-BE49-F238E27FC236}">
                <a16:creationId xmlns:a16="http://schemas.microsoft.com/office/drawing/2014/main" id="{DADB3E08-4C67-1E1F-9B36-BD6113E852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7801" y="-82550"/>
            <a:ext cx="6654801" cy="694055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3404F-61A8-4EE4-1228-6A8643EF2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71" y="1076395"/>
            <a:ext cx="4253719" cy="3245482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Pixel Operator" panose="02000503000000000000" pitchFamily="2" charset="0"/>
                <a:cs typeface="Courier New" panose="02070309020205020404" pitchFamily="49" charset="0"/>
              </a:rPr>
              <a:t>Steam Reviews</a:t>
            </a:r>
            <a:br>
              <a:rPr lang="en-US" sz="5400" dirty="0">
                <a:latin typeface="Pixel Operator" panose="02000503000000000000" pitchFamily="2" charset="0"/>
                <a:cs typeface="Courier New" panose="02070309020205020404" pitchFamily="49" charset="0"/>
              </a:rPr>
            </a:br>
            <a:r>
              <a:rPr lang="en-US" sz="5400" dirty="0">
                <a:latin typeface="Pixel Operator" panose="02000503000000000000" pitchFamily="2" charset="0"/>
                <a:cs typeface="Courier New" panose="02070309020205020404" pitchFamily="49" charset="0"/>
              </a:rPr>
              <a:t>Data Analysis</a:t>
            </a:r>
            <a:br>
              <a:rPr lang="en-US" sz="5400" dirty="0">
                <a:latin typeface="Pixel Operator" panose="02000503000000000000" pitchFamily="2" charset="0"/>
                <a:cs typeface="Courier New" panose="02070309020205020404" pitchFamily="49" charset="0"/>
              </a:rPr>
            </a:br>
            <a:r>
              <a:rPr lang="en-US" sz="5400" dirty="0">
                <a:latin typeface="Pixel Operator" panose="02000503000000000000" pitchFamily="2" charset="0"/>
                <a:cs typeface="Courier New" panose="02070309020205020404" pitchFamily="49" charset="0"/>
              </a:rPr>
              <a:t>using Tableau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BD1B6E-3EE5-3CD9-CC4A-0B65D7345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879967"/>
            <a:ext cx="4790229" cy="1683453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Pixel Operator" panose="02000503000000000000" pitchFamily="2" charset="0"/>
              </a:rPr>
              <a:t>Azim Pathan, Walter Giron, Clever Lemus, Yuner Paredes, Sipan Kouchian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Pixel Operator" panose="02000503000000000000" pitchFamily="2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Pixel Operator" panose="02000503000000000000" pitchFamily="2" charset="0"/>
              </a:rPr>
              <a:t>Professor Jongwook Woo |  CIS 4560 TEAM 1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6729" y="219982"/>
            <a:ext cx="149020" cy="960421"/>
          </a:xfrm>
          <a:prstGeom prst="rect">
            <a:avLst/>
          </a:prstGeom>
          <a:solidFill>
            <a:srgbClr val="E22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2596" y="4567099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291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B71CF-4715-36F7-4B97-9D1338FBE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But</a:t>
            </a:r>
            <a:r>
              <a:rPr lang="en-US" dirty="0"/>
              <a:t> then we realized… it wasn’t NULL after all.</a:t>
            </a:r>
          </a:p>
        </p:txBody>
      </p:sp>
      <p:pic>
        <p:nvPicPr>
          <p:cNvPr id="4" name="Picture 3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611A8C5B-6125-DE34-4792-D476E463A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" y="2863072"/>
            <a:ext cx="3588525" cy="240982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D4FA851-F2D2-8514-4C85-CE95F027B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373" y="2543305"/>
            <a:ext cx="2505075" cy="2409825"/>
          </a:xfrm>
          <a:prstGeom prst="rect">
            <a:avLst/>
          </a:prstGeom>
          <a:effectLst>
            <a:glow rad="139700">
              <a:srgbClr val="FFC000">
                <a:alpha val="40000"/>
              </a:srgbClr>
            </a:glow>
          </a:effectLst>
        </p:spPr>
      </p:pic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F75B77E-009C-E214-2C61-6A8FDDD056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29"/>
          <a:stretch/>
        </p:blipFill>
        <p:spPr bwMode="auto">
          <a:xfrm>
            <a:off x="4826000" y="2320661"/>
            <a:ext cx="3099911" cy="1427557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1FE9CE8F-6182-5D3D-45A5-EC8C6551E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0" y="4269764"/>
            <a:ext cx="3041808" cy="2311693"/>
          </a:xfrm>
          <a:prstGeom prst="rect">
            <a:avLst/>
          </a:prstGeom>
          <a:effectLst>
            <a:glow rad="139700">
              <a:srgbClr val="00B050">
                <a:alpha val="40000"/>
              </a:srgb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170293-56C1-A66B-ABAD-84E4A1E35ECE}"/>
              </a:ext>
            </a:extLst>
          </p:cNvPr>
          <p:cNvSpPr txBox="1"/>
          <p:nvPr/>
        </p:nvSpPr>
        <p:spPr>
          <a:xfrm>
            <a:off x="8157511" y="6047025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…I ain’t the sharpest tool in the shed…</a:t>
            </a:r>
          </a:p>
        </p:txBody>
      </p:sp>
      <p:pic>
        <p:nvPicPr>
          <p:cNvPr id="6146" name="Picture 2" descr="8bit GIFs | Tenor">
            <a:extLst>
              <a:ext uri="{FF2B5EF4-FFF2-40B4-BE49-F238E27FC236}">
                <a16:creationId xmlns:a16="http://schemas.microsoft.com/office/drawing/2014/main" id="{DB7B2E67-D9B9-ED54-4A5C-6B68CCDFC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850" y="5695950"/>
            <a:ext cx="574704" cy="45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75284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4">
            <a:extLst>
              <a:ext uri="{FF2B5EF4-FFF2-40B4-BE49-F238E27FC236}">
                <a16:creationId xmlns:a16="http://schemas.microsoft.com/office/drawing/2014/main" id="{614141FC-8189-47F8-821A-FC9A4E91E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26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48560-6145-063F-41E3-FB9FDCA06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Cleaning</a:t>
            </a:r>
            <a:r>
              <a:rPr lang="en-US" sz="2800" dirty="0"/>
              <a:t> &amp; </a:t>
            </a:r>
            <a:r>
              <a:rPr lang="en-US" sz="2800" dirty="0">
                <a:solidFill>
                  <a:srgbClr val="FFFF00"/>
                </a:solidFill>
              </a:rPr>
              <a:t>Reducing</a:t>
            </a:r>
            <a:r>
              <a:rPr lang="en-US" sz="2800" dirty="0"/>
              <a:t> with Tableau Prep</a:t>
            </a:r>
          </a:p>
        </p:txBody>
      </p:sp>
      <p:sp>
        <p:nvSpPr>
          <p:cNvPr id="41" name="Rectangle 28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30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02736" y="1328435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255322D4-8DDA-9EC2-EEFB-A7FC050E0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867620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1800" dirty="0">
                <a:solidFill>
                  <a:schemeClr val="accent3"/>
                </a:solidFill>
              </a:rPr>
              <a:t>Created Several Clean Steps: </a:t>
            </a:r>
          </a:p>
          <a:p>
            <a:pPr lvl="1"/>
            <a:r>
              <a:rPr lang="en-US" sz="1400" dirty="0"/>
              <a:t>Timestamps</a:t>
            </a:r>
          </a:p>
          <a:p>
            <a:pPr lvl="1"/>
            <a:r>
              <a:rPr lang="en-US" sz="1400" dirty="0"/>
              <a:t>Country</a:t>
            </a:r>
          </a:p>
          <a:p>
            <a:r>
              <a:rPr lang="en-US" sz="1800" dirty="0">
                <a:solidFill>
                  <a:schemeClr val="accent3"/>
                </a:solidFill>
              </a:rPr>
              <a:t>Filtered Spam / Redundant Review Data</a:t>
            </a:r>
          </a:p>
          <a:p>
            <a:pPr lvl="1"/>
            <a:r>
              <a:rPr lang="en-US" sz="1400" dirty="0"/>
              <a:t>Helpful Votes &gt; 1 </a:t>
            </a:r>
          </a:p>
          <a:p>
            <a:pPr lvl="1"/>
            <a:r>
              <a:rPr lang="en-US" sz="1400" dirty="0"/>
              <a:t>Removed More Than Half of the Data</a:t>
            </a:r>
          </a:p>
          <a:p>
            <a:endParaRPr lang="en-US" sz="1800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863B09-91A0-0346-7E04-E8F9BBC7FC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00" b="3"/>
          <a:stretch/>
        </p:blipFill>
        <p:spPr>
          <a:xfrm>
            <a:off x="4404283" y="2660678"/>
            <a:ext cx="3584448" cy="3639312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5BF66F0-CCA8-89B5-4977-C2CFBDB067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3" r="5" b="18231"/>
          <a:stretch/>
        </p:blipFill>
        <p:spPr>
          <a:xfrm>
            <a:off x="8360798" y="2660678"/>
            <a:ext cx="3584448" cy="3639312"/>
          </a:xfrm>
          <a:prstGeom prst="rect">
            <a:avLst/>
          </a:prstGeom>
        </p:spPr>
      </p:pic>
      <p:pic>
        <p:nvPicPr>
          <p:cNvPr id="4" name="Content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838C4F73-C167-73A7-9878-D2C80B7D7D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97" r="12144" b="2"/>
          <a:stretch/>
        </p:blipFill>
        <p:spPr>
          <a:xfrm>
            <a:off x="447768" y="2660678"/>
            <a:ext cx="3584448" cy="363931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A31E402-E8FB-C901-2068-4477AF907E89}"/>
              </a:ext>
            </a:extLst>
          </p:cNvPr>
          <p:cNvSpPr/>
          <p:nvPr/>
        </p:nvSpPr>
        <p:spPr>
          <a:xfrm rot="11311841">
            <a:off x="10750551" y="4370424"/>
            <a:ext cx="400050" cy="218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78489"/>
      </p:ext>
    </p:extLst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1F41E-7C04-75C2-3F60-2B5DC6FD2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Unix</a:t>
            </a:r>
            <a:r>
              <a:rPr lang="en-US" dirty="0"/>
              <a:t> Timestamp </a:t>
            </a:r>
            <a:r>
              <a:rPr lang="en-US" dirty="0">
                <a:solidFill>
                  <a:srgbClr val="FFFF00"/>
                </a:solidFill>
              </a:rPr>
              <a:t>Conversion</a:t>
            </a:r>
            <a:r>
              <a:rPr lang="en-US" dirty="0"/>
              <a:t> Process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3020CF-8034-F649-63CC-7B184C1AC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642"/>
          <a:stretch/>
        </p:blipFill>
        <p:spPr>
          <a:xfrm>
            <a:off x="754126" y="2554139"/>
            <a:ext cx="2001988" cy="35533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9D007-A2B2-255C-A608-338CA36ED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552" y="3649666"/>
            <a:ext cx="4105848" cy="14098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8D8162-E544-1704-1FA6-A010B2FE3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3946" y="2554139"/>
            <a:ext cx="2162477" cy="360095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51F131D6-00E8-7427-9700-A9F41A50C04C}"/>
              </a:ext>
            </a:extLst>
          </p:cNvPr>
          <p:cNvSpPr/>
          <p:nvPr/>
        </p:nvSpPr>
        <p:spPr>
          <a:xfrm>
            <a:off x="2908013" y="4222749"/>
            <a:ext cx="755650" cy="412750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95795F4-CE40-C03D-1D71-17D461CEE2F4}"/>
              </a:ext>
            </a:extLst>
          </p:cNvPr>
          <p:cNvSpPr/>
          <p:nvPr/>
        </p:nvSpPr>
        <p:spPr>
          <a:xfrm>
            <a:off x="8349963" y="4222749"/>
            <a:ext cx="755650" cy="412750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01265"/>
      </p:ext>
    </p:extLst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65A97-0775-C080-C12F-8201CD583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Derived</a:t>
            </a:r>
            <a:r>
              <a:rPr lang="en-US" dirty="0"/>
              <a:t> Country </a:t>
            </a:r>
            <a:r>
              <a:rPr lang="en-US" dirty="0">
                <a:solidFill>
                  <a:srgbClr val="FFFF00"/>
                </a:solidFill>
              </a:rPr>
              <a:t>Variable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B43D66-9ECC-047B-3E1B-0062E555F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009" b="21063"/>
          <a:stretch/>
        </p:blipFill>
        <p:spPr>
          <a:xfrm>
            <a:off x="560388" y="3007941"/>
            <a:ext cx="5384800" cy="325471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AD4C128B-25F8-BDF6-4AAA-EAE844E1EF8C}"/>
              </a:ext>
            </a:extLst>
          </p:cNvPr>
          <p:cNvSpPr/>
          <p:nvPr/>
        </p:nvSpPr>
        <p:spPr>
          <a:xfrm>
            <a:off x="966343" y="2881376"/>
            <a:ext cx="298450" cy="5476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C9237D-2AAA-4470-6E50-76429D828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138" y="3007942"/>
            <a:ext cx="3780283" cy="325471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EAF8320-729E-CA93-98C1-ABECCF3D4D0E}"/>
              </a:ext>
            </a:extLst>
          </p:cNvPr>
          <p:cNvSpPr/>
          <p:nvPr/>
        </p:nvSpPr>
        <p:spPr>
          <a:xfrm>
            <a:off x="6214618" y="4394000"/>
            <a:ext cx="723898" cy="33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B1BEA15-1B73-5773-5930-44B08695E746}"/>
              </a:ext>
            </a:extLst>
          </p:cNvPr>
          <p:cNvSpPr/>
          <p:nvPr/>
        </p:nvSpPr>
        <p:spPr>
          <a:xfrm>
            <a:off x="8712200" y="4394000"/>
            <a:ext cx="584202" cy="31115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EECB80-CE9B-A4B5-0452-72DA2F06F919}"/>
              </a:ext>
            </a:extLst>
          </p:cNvPr>
          <p:cNvSpPr txBox="1"/>
          <p:nvPr/>
        </p:nvSpPr>
        <p:spPr>
          <a:xfrm>
            <a:off x="7124700" y="2174820"/>
            <a:ext cx="467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Ideal… </a:t>
            </a:r>
          </a:p>
          <a:p>
            <a:r>
              <a:rPr lang="en-US" sz="2400" dirty="0"/>
              <a:t>But nonetheless served our purpose.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3D372-2574-8B13-2E15-34AB37A69473}"/>
              </a:ext>
            </a:extLst>
          </p:cNvPr>
          <p:cNvSpPr txBox="1"/>
          <p:nvPr/>
        </p:nvSpPr>
        <p:spPr>
          <a:xfrm>
            <a:off x="560388" y="2405653"/>
            <a:ext cx="5349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Manually Convert Language -&gt; (Assumed) Country Variable</a:t>
            </a:r>
          </a:p>
        </p:txBody>
      </p:sp>
    </p:spTree>
    <p:extLst>
      <p:ext uri="{BB962C8B-B14F-4D97-AF65-F5344CB8AC3E}">
        <p14:creationId xmlns:p14="http://schemas.microsoft.com/office/powerpoint/2010/main" val="1687530678"/>
      </p:ext>
    </p:extLst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629E5-4AAB-0D53-2DD5-6B11F8D3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Why</a:t>
            </a:r>
            <a:r>
              <a:rPr lang="en-US" dirty="0"/>
              <a:t> is this </a:t>
            </a:r>
            <a:r>
              <a:rPr lang="en-US" dirty="0">
                <a:solidFill>
                  <a:srgbClr val="FFFF00"/>
                </a:solidFill>
              </a:rPr>
              <a:t>Useful</a:t>
            </a:r>
            <a:r>
              <a:rPr lang="en-US" dirty="0"/>
              <a:t>? Look closely.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F915A-7ABB-A57A-6962-BBF54315C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224024"/>
            <a:ext cx="10168128" cy="423392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Businesses can analyze the review data to: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Analyze</a:t>
            </a:r>
            <a:r>
              <a:rPr lang="en-US" dirty="0"/>
              <a:t> the Market</a:t>
            </a:r>
          </a:p>
          <a:p>
            <a:pPr lvl="1"/>
            <a:r>
              <a:rPr lang="en-US" dirty="0"/>
              <a:t>Better </a:t>
            </a:r>
            <a:r>
              <a:rPr lang="en-US" dirty="0">
                <a:solidFill>
                  <a:schemeClr val="accent3"/>
                </a:solidFill>
              </a:rPr>
              <a:t>Understand</a:t>
            </a:r>
            <a:r>
              <a:rPr lang="en-US" dirty="0"/>
              <a:t> Competitors</a:t>
            </a:r>
          </a:p>
          <a:p>
            <a:pPr lvl="1"/>
            <a:r>
              <a:rPr lang="en-US" dirty="0"/>
              <a:t>Get Feedback from Users and </a:t>
            </a:r>
            <a:r>
              <a:rPr lang="en-US" dirty="0">
                <a:solidFill>
                  <a:schemeClr val="accent3"/>
                </a:solidFill>
              </a:rPr>
              <a:t>Improve</a:t>
            </a:r>
            <a:r>
              <a:rPr lang="en-US" dirty="0"/>
              <a:t> Products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Streamline</a:t>
            </a:r>
            <a:r>
              <a:rPr lang="en-US" dirty="0"/>
              <a:t> the Customer Experience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Create More Effective Solutions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Note the keywords in the text above: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Analyze, Understand, Improve, Streamline, </a:t>
            </a:r>
            <a:r>
              <a:rPr lang="en-US" dirty="0">
                <a:solidFill>
                  <a:schemeClr val="accent1"/>
                </a:solidFill>
              </a:rPr>
              <a:t>and Create Effective Solutions</a:t>
            </a:r>
          </a:p>
          <a:p>
            <a:pPr lvl="2"/>
            <a:r>
              <a:rPr lang="en-US" dirty="0"/>
              <a:t>This is an example of how Artificial Intelligence (AI) uses Natural Language Processing to extract and define relevant text to produce useful results. We will discuss more later.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926791"/>
      </p:ext>
    </p:extLst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F287-2A8B-F03B-98A1-1C4C0BBE5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68" y="504190"/>
            <a:ext cx="6091682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Video Game With the Highest Reviews in 2017: </a:t>
            </a:r>
            <a:r>
              <a:rPr lang="en-US" dirty="0">
                <a:solidFill>
                  <a:schemeClr val="accent5"/>
                </a:solidFill>
              </a:rPr>
              <a:t>PUBG</a:t>
            </a:r>
          </a:p>
        </p:txBody>
      </p:sp>
      <p:pic>
        <p:nvPicPr>
          <p:cNvPr id="4" name="Content Placeholder 3" descr="Chart, treemap chart&#10;&#10;Description automatically generated">
            <a:extLst>
              <a:ext uri="{FF2B5EF4-FFF2-40B4-BE49-F238E27FC236}">
                <a16:creationId xmlns:a16="http://schemas.microsoft.com/office/drawing/2014/main" id="{3E26C92A-78B8-D32B-A245-B0655A067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49" t="6784" r="9684" b="21070"/>
          <a:stretch/>
        </p:blipFill>
        <p:spPr>
          <a:xfrm>
            <a:off x="668060" y="2241550"/>
            <a:ext cx="7377390" cy="409336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122" name="Picture 2" descr="PUBG Corp Confirms PlayerUnknowns Battlegrounds 2 is in development -  Charlie INTEL">
            <a:extLst>
              <a:ext uri="{FF2B5EF4-FFF2-40B4-BE49-F238E27FC236}">
                <a16:creationId xmlns:a16="http://schemas.microsoft.com/office/drawing/2014/main" id="{0445502D-0992-4765-D5BC-779814EAB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169" y="2903930"/>
            <a:ext cx="4921956" cy="276860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2F3C30-A370-4A6E-0389-E4A5807DC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68" y="2826684"/>
            <a:ext cx="6540505" cy="22180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C60AA9-D937-B183-5BDF-0CE4B7C06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742" y="439766"/>
            <a:ext cx="2935008" cy="597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7087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FBEF0B-9729-E0A3-06C1-0D06C69F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910" y="1130300"/>
            <a:ext cx="7889172" cy="5175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88DBD5-4812-63E8-21F5-4B74C28B2E85}"/>
              </a:ext>
            </a:extLst>
          </p:cNvPr>
          <p:cNvSpPr txBox="1"/>
          <p:nvPr/>
        </p:nvSpPr>
        <p:spPr>
          <a:xfrm>
            <a:off x="1320800" y="221962"/>
            <a:ext cx="9734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PUBG Reviewer’s </a:t>
            </a:r>
            <a:r>
              <a:rPr lang="en-US" sz="3200" dirty="0">
                <a:solidFill>
                  <a:srgbClr val="FFFF00"/>
                </a:solidFill>
              </a:rPr>
              <a:t>Assumed</a:t>
            </a:r>
            <a:r>
              <a:rPr lang="en-US" sz="3200" dirty="0"/>
              <a:t> Location: Aggregate Reviews 17-21 </a:t>
            </a:r>
          </a:p>
        </p:txBody>
      </p:sp>
    </p:spTree>
    <p:extLst>
      <p:ext uri="{BB962C8B-B14F-4D97-AF65-F5344CB8AC3E}">
        <p14:creationId xmlns:p14="http://schemas.microsoft.com/office/powerpoint/2010/main" val="3928157065"/>
      </p:ext>
    </p:extLst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685D8-800D-E4BF-82A9-D9301FBBC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Geo-Spatial Visualization | </a:t>
            </a:r>
            <a:r>
              <a:rPr lang="en-US" sz="3600" dirty="0">
                <a:solidFill>
                  <a:srgbClr val="FFFF00"/>
                </a:solidFill>
              </a:rPr>
              <a:t>Entire Dataset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97A066-FD64-C653-DE90-D5F421AEB0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871"/>
          <a:stretch/>
        </p:blipFill>
        <p:spPr>
          <a:xfrm>
            <a:off x="578652" y="2098056"/>
            <a:ext cx="2845661" cy="420624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E757B4-60E7-CD00-BB6E-66F55B9844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85"/>
          <a:stretch/>
        </p:blipFill>
        <p:spPr>
          <a:xfrm>
            <a:off x="3769316" y="2697527"/>
            <a:ext cx="8077681" cy="3150294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50F5BD-F29B-CBE4-366D-B193B53BD66A}"/>
              </a:ext>
            </a:extLst>
          </p:cNvPr>
          <p:cNvSpPr txBox="1"/>
          <p:nvPr/>
        </p:nvSpPr>
        <p:spPr>
          <a:xfrm>
            <a:off x="6415696" y="764424"/>
            <a:ext cx="4919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</a:rPr>
              <a:t>Total Reviews By Country (Language) 2013-21</a:t>
            </a:r>
            <a:br>
              <a:rPr lang="en-US" sz="1800" dirty="0"/>
            </a:br>
            <a:r>
              <a:rPr lang="en-US" dirty="0"/>
              <a:t>Bar Graph vs. Geospatial Visualization</a:t>
            </a:r>
          </a:p>
        </p:txBody>
      </p:sp>
    </p:spTree>
    <p:extLst>
      <p:ext uri="{BB962C8B-B14F-4D97-AF65-F5344CB8AC3E}">
        <p14:creationId xmlns:p14="http://schemas.microsoft.com/office/powerpoint/2010/main" val="613573986"/>
      </p:ext>
    </p:extLst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74CA9-5990-DF51-D31A-449299DB2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9190482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Temporal Analysis From a Business Perspective:  </a:t>
            </a:r>
            <a:r>
              <a:rPr lang="en-US" dirty="0">
                <a:solidFill>
                  <a:schemeClr val="accent5"/>
                </a:solidFill>
              </a:rPr>
              <a:t>Grand Theft Auto V</a:t>
            </a:r>
          </a:p>
        </p:txBody>
      </p:sp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C16303E4-6E6F-283B-10DC-397A1A91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440" y="1405147"/>
            <a:ext cx="4876801" cy="5124809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8FD642-2D6E-4461-E320-BD80B823B0B3}"/>
              </a:ext>
            </a:extLst>
          </p:cNvPr>
          <p:cNvSpPr txBox="1"/>
          <p:nvPr/>
        </p:nvSpPr>
        <p:spPr>
          <a:xfrm>
            <a:off x="611759" y="2114298"/>
            <a:ext cx="39560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Statistical Assumption: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From the data we can infer that GTAV had an explosive review count in 2017.</a:t>
            </a:r>
          </a:p>
          <a:p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Potentially Misleading: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From a business perspective, this does not necessarily mean that Rockstar Games™ can assume the game was doing well.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Reviews could also indicate negative or positive feedback.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9908206-F843-22C9-3568-A29E9CDEBA1A}"/>
              </a:ext>
            </a:extLst>
          </p:cNvPr>
          <p:cNvSpPr/>
          <p:nvPr/>
        </p:nvSpPr>
        <p:spPr>
          <a:xfrm rot="9986218">
            <a:off x="9025167" y="2165361"/>
            <a:ext cx="47625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AA309F-0540-11AC-044B-DA28F9F25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30" y="2559324"/>
            <a:ext cx="5839640" cy="284837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6628754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685D8-800D-E4BF-82A9-D9301FBBC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Natural Language Processing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F19C83C-2CF7-BFAB-4E50-29F59112F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2086081"/>
            <a:ext cx="3336336" cy="4206240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8548183-502A-6380-0A3D-936BA5DF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517" y="2086081"/>
            <a:ext cx="3797867" cy="4206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D0F139-94AE-3E4D-43BD-669B070BD1B0}"/>
              </a:ext>
            </a:extLst>
          </p:cNvPr>
          <p:cNvSpPr txBox="1"/>
          <p:nvPr/>
        </p:nvSpPr>
        <p:spPr>
          <a:xfrm>
            <a:off x="6784151" y="491210"/>
            <a:ext cx="3569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As mentioned earlier</a:t>
            </a:r>
            <a:r>
              <a:rPr lang="en-US" dirty="0"/>
              <a:t>, we can use key words to analyze review data and understand more about what game developers can improve 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D6FFBA-D5D4-5ED3-02D8-C68F71495AB7}"/>
              </a:ext>
            </a:extLst>
          </p:cNvPr>
          <p:cNvSpPr txBox="1"/>
          <p:nvPr/>
        </p:nvSpPr>
        <p:spPr>
          <a:xfrm>
            <a:off x="4432059" y="3490812"/>
            <a:ext cx="3336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Reviews “Positive” Keywords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Yes, Good, Great, Amazing</a:t>
            </a:r>
          </a:p>
          <a:p>
            <a:endParaRPr lang="en-US" dirty="0"/>
          </a:p>
          <a:p>
            <a:r>
              <a:rPr lang="en-US" dirty="0"/>
              <a:t>Bad Reviews Negative Keywords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Bad, Awful, No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16658"/>
      </p:ext>
    </p:extLst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25C3F-1F05-5D31-9059-04F6221AE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854958" cy="4526280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Pixel Operator" panose="02000503000000000000" pitchFamily="2" charset="0"/>
              </a:rPr>
              <a:t>Main Menu</a:t>
            </a:r>
            <a:br>
              <a:rPr lang="en-US" sz="7200" dirty="0">
                <a:latin typeface="Pixel Operator" panose="02000503000000000000" pitchFamily="2" charset="0"/>
              </a:rPr>
            </a:br>
            <a:r>
              <a:rPr lang="en-US" sz="2000" dirty="0">
                <a:solidFill>
                  <a:srgbClr val="FFFF00"/>
                </a:solidFill>
                <a:latin typeface="Pixel Operator" panose="02000503000000000000" pitchFamily="2" charset="0"/>
              </a:rPr>
              <a:t>(Table of Contents)</a:t>
            </a:r>
            <a:endParaRPr lang="en-US" sz="7200" dirty="0">
              <a:solidFill>
                <a:srgbClr val="FFFF00"/>
              </a:solidFill>
              <a:latin typeface="Pixel Operator" panose="02000503000000000000" pitchFamily="2" charset="0"/>
            </a:endParaRPr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ABEB5E4F-B31C-E81D-953F-A4253A1B69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014303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73B8532-FA28-D564-7199-715A780B1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664" y="1442899"/>
            <a:ext cx="5943600" cy="2731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F56452-6187-B92B-1591-E5F52ADA5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664" y="3463409"/>
            <a:ext cx="5943600" cy="2731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4A5C0C-90DC-B106-52FD-C83ECB620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664" y="4395275"/>
            <a:ext cx="5943600" cy="2731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A92E7-EA2B-E95F-F8D5-449EDC886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664" y="5387783"/>
            <a:ext cx="5943600" cy="2731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5A23CC-1C26-260F-6D09-4D5B24632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664" y="2462725"/>
            <a:ext cx="5943600" cy="2731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709637"/>
      </p:ext>
    </p:extLst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504B3E-2155-480C-A1E5-DBFD02C55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41DB4-1A1B-2111-CE8E-29DD2980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Other Analysis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90DA6-3162-BA7A-DA2C-6D71D8435F9B}"/>
              </a:ext>
            </a:extLst>
          </p:cNvPr>
          <p:cNvSpPr txBox="1"/>
          <p:nvPr/>
        </p:nvSpPr>
        <p:spPr>
          <a:xfrm>
            <a:off x="5349240" y="586822"/>
            <a:ext cx="6007608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Which game has the funniest reviews overall?</a:t>
            </a:r>
          </a:p>
          <a:p>
            <a:pPr marL="228600" lvl="1">
              <a:lnSpc>
                <a:spcPct val="110000"/>
              </a:lnSpc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</a:rPr>
              <a:t>GTAV.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Highest Gameplay Time?</a:t>
            </a:r>
          </a:p>
          <a:p>
            <a:pPr marL="228600" lvl="1">
              <a:lnSpc>
                <a:spcPct val="110000"/>
              </a:lnSpc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</a:rPr>
              <a:t>PUBG.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4CF43A4F-3F89-FA1A-2157-7A9A54FC0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t="134" r="1342" b="-7456"/>
          <a:stretch/>
        </p:blipFill>
        <p:spPr bwMode="auto">
          <a:xfrm>
            <a:off x="345375" y="2998302"/>
            <a:ext cx="6245926" cy="3739048"/>
          </a:xfrm>
          <a:prstGeom prst="rect">
            <a:avLst/>
          </a:prstGeom>
          <a:noFill/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8B831BBF-A790-069F-4CAC-616FF0F6E1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9234" b="45594"/>
          <a:stretch/>
        </p:blipFill>
        <p:spPr bwMode="auto">
          <a:xfrm>
            <a:off x="6673851" y="2998302"/>
            <a:ext cx="5435599" cy="14315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183FC6-2038-D3AE-79A4-60BADFEE191D}"/>
              </a:ext>
            </a:extLst>
          </p:cNvPr>
          <p:cNvSpPr txBox="1"/>
          <p:nvPr/>
        </p:nvSpPr>
        <p:spPr>
          <a:xfrm>
            <a:off x="6597650" y="26065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Top 10 Most Helpful Comments:</a:t>
            </a:r>
          </a:p>
        </p:txBody>
      </p:sp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2288B7D1-F344-EC85-5609-CE7244B236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635" b="-5178"/>
          <a:stretch/>
        </p:blipFill>
        <p:spPr bwMode="auto">
          <a:xfrm>
            <a:off x="2658011" y="3030410"/>
            <a:ext cx="6328476" cy="3827590"/>
          </a:xfrm>
          <a:prstGeom prst="rect">
            <a:avLst/>
          </a:pr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B383B1A-1039-8987-8F4D-2B990D947824}"/>
              </a:ext>
            </a:extLst>
          </p:cNvPr>
          <p:cNvSpPr txBox="1"/>
          <p:nvPr/>
        </p:nvSpPr>
        <p:spPr>
          <a:xfrm>
            <a:off x="2658011" y="25889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Funniest Reviews: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9296E5-24FD-599A-01BC-C1D23F0964D8}"/>
              </a:ext>
            </a:extLst>
          </p:cNvPr>
          <p:cNvSpPr txBox="1"/>
          <p:nvPr/>
        </p:nvSpPr>
        <p:spPr>
          <a:xfrm>
            <a:off x="288045" y="2591936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Highest  Gameplay Time: </a:t>
            </a:r>
          </a:p>
        </p:txBody>
      </p:sp>
    </p:spTree>
    <p:extLst>
      <p:ext uri="{BB962C8B-B14F-4D97-AF65-F5344CB8AC3E}">
        <p14:creationId xmlns:p14="http://schemas.microsoft.com/office/powerpoint/2010/main" val="381862688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41800-DEAD-340C-103E-1213CFF78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943" y="945509"/>
            <a:ext cx="4068849" cy="4148586"/>
          </a:xfrm>
        </p:spPr>
        <p:txBody>
          <a:bodyPr anchor="t">
            <a:normAutofit/>
          </a:bodyPr>
          <a:lstStyle/>
          <a:p>
            <a:r>
              <a:rPr lang="en-US" sz="4800" dirty="0"/>
              <a:t>Game Over.</a:t>
            </a:r>
            <a:br>
              <a:rPr lang="en-US" sz="4800" dirty="0"/>
            </a:br>
            <a:r>
              <a:rPr lang="en-US" sz="2400" dirty="0">
                <a:solidFill>
                  <a:srgbClr val="FFFF00"/>
                </a:solidFill>
              </a:rPr>
              <a:t>(This is the Conclusion)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2AA852-BD89-798A-E2C7-38D4F5011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456" y="945509"/>
            <a:ext cx="5818248" cy="4579753"/>
          </a:xfrm>
        </p:spPr>
        <p:txBody>
          <a:bodyPr>
            <a:normAutofit fontScale="92500"/>
          </a:bodyPr>
          <a:lstStyle/>
          <a:p>
            <a:r>
              <a:rPr lang="en-US" dirty="0"/>
              <a:t>So, what did we learn?</a:t>
            </a:r>
          </a:p>
          <a:p>
            <a:pPr lvl="1"/>
            <a:r>
              <a:rPr lang="en-US" sz="2400" dirty="0"/>
              <a:t>Hadoop (HDFS/MapReduce/Yarn) can be used to analyze massive amounts of data without </a:t>
            </a:r>
            <a:r>
              <a:rPr lang="en-US" sz="2400" dirty="0">
                <a:solidFill>
                  <a:srgbClr val="FF0000"/>
                </a:solidFill>
              </a:rPr>
              <a:t>burning</a:t>
            </a:r>
            <a:r>
              <a:rPr lang="en-US" sz="2400" dirty="0"/>
              <a:t> your computer.</a:t>
            </a:r>
          </a:p>
          <a:p>
            <a:pPr lvl="1"/>
            <a:r>
              <a:rPr lang="en-US" sz="2400" dirty="0"/>
              <a:t>Tableau, Excel, and other analysis software can drastically help improve analysis quality and beautifully </a:t>
            </a:r>
            <a:r>
              <a:rPr lang="en-US" sz="2400" dirty="0">
                <a:solidFill>
                  <a:srgbClr val="FFFF00"/>
                </a:solidFill>
              </a:rPr>
              <a:t>visualize</a:t>
            </a:r>
            <a:r>
              <a:rPr lang="en-US" sz="2400" dirty="0"/>
              <a:t> data.</a:t>
            </a:r>
          </a:p>
          <a:p>
            <a:pPr lvl="1"/>
            <a:r>
              <a:rPr lang="en-US" sz="2400" dirty="0"/>
              <a:t>Businesses can use Big Data analytics to analyze, understand, improve, streamline, and create effective solutions.</a:t>
            </a:r>
          </a:p>
          <a:p>
            <a:pPr lvl="1"/>
            <a:r>
              <a:rPr lang="en-US" sz="2400" dirty="0"/>
              <a:t>Big Data analytics is </a:t>
            </a:r>
            <a:r>
              <a:rPr lang="en-US" sz="2400" dirty="0">
                <a:solidFill>
                  <a:schemeClr val="accent3"/>
                </a:solidFill>
              </a:rPr>
              <a:t>cool</a:t>
            </a:r>
            <a:r>
              <a:rPr lang="en-US" sz="2400" dirty="0"/>
              <a:t>.</a:t>
            </a:r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256797"/>
      </p:ext>
    </p:extLst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15FD9-E1BD-7A52-9175-3968C298C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Something Interesting…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359BD7C-C30A-37FE-EC82-3C4687737C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2334297"/>
            <a:ext cx="10167937" cy="154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CB224D-9632-A7D9-2AF7-8834D4CE1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895" y="2176181"/>
            <a:ext cx="6334994" cy="3954239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28A81C1-1918-927E-C9B3-33B6A87A5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60" y="2255044"/>
            <a:ext cx="4980432" cy="379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024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4609723"/>
            <a:ext cx="4754880" cy="274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12E68D-0F53-371B-B0D1-3C07A786AD10}"/>
              </a:ext>
            </a:extLst>
          </p:cNvPr>
          <p:cNvSpPr txBox="1">
            <a:spLocks/>
          </p:cNvSpPr>
          <p:nvPr/>
        </p:nvSpPr>
        <p:spPr>
          <a:xfrm>
            <a:off x="2758460" y="2280356"/>
            <a:ext cx="6847332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GitHub Repository Link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530D54-82F6-7464-5E0C-D50978144131}"/>
              </a:ext>
            </a:extLst>
          </p:cNvPr>
          <p:cNvSpPr txBox="1"/>
          <p:nvPr/>
        </p:nvSpPr>
        <p:spPr>
          <a:xfrm>
            <a:off x="5245100" y="3550166"/>
            <a:ext cx="67480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Me!</a:t>
            </a:r>
            <a:endParaRPr lang="en-US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972937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5629E5-4AAB-0D53-2DD5-6B11F8D31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17" y="309956"/>
            <a:ext cx="4068849" cy="4148586"/>
          </a:xfrm>
        </p:spPr>
        <p:txBody>
          <a:bodyPr anchor="t">
            <a:normAutofit/>
          </a:bodyPr>
          <a:lstStyle/>
          <a:p>
            <a:r>
              <a:rPr lang="en-US" sz="4800" dirty="0"/>
              <a:t>Introduction:</a:t>
            </a:r>
            <a:br>
              <a:rPr lang="en-US" sz="4800" dirty="0"/>
            </a:br>
            <a:r>
              <a:rPr lang="en-US" sz="4800" dirty="0">
                <a:solidFill>
                  <a:srgbClr val="FFFF00"/>
                </a:solidFill>
              </a:rPr>
              <a:t>What</a:t>
            </a:r>
            <a:r>
              <a:rPr lang="en-US" sz="4800" dirty="0"/>
              <a:t> is our </a:t>
            </a:r>
            <a:r>
              <a:rPr lang="en-US" sz="4800" dirty="0">
                <a:solidFill>
                  <a:srgbClr val="FFFF00"/>
                </a:solidFill>
              </a:rPr>
              <a:t>Dataset</a:t>
            </a:r>
            <a:r>
              <a:rPr lang="en-US" sz="4800" dirty="0"/>
              <a:t>?</a:t>
            </a:r>
            <a:br>
              <a:rPr lang="en-US" sz="4800" dirty="0"/>
            </a:br>
            <a:br>
              <a:rPr lang="en-US" sz="1600" dirty="0"/>
            </a:b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F915A-7ABB-A57A-6962-BBF54315C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825" y="459322"/>
            <a:ext cx="5245100" cy="2859607"/>
          </a:xfrm>
        </p:spPr>
        <p:txBody>
          <a:bodyPr>
            <a:noAutofit/>
          </a:bodyPr>
          <a:lstStyle/>
          <a:p>
            <a:pPr lvl="1"/>
            <a:r>
              <a:rPr lang="en-US" sz="2000" dirty="0"/>
              <a:t>Steam Reviews Dataset 2021 - Marko M.</a:t>
            </a:r>
          </a:p>
          <a:p>
            <a:pPr lvl="2"/>
            <a:r>
              <a:rPr lang="en-US" sz="1800" dirty="0"/>
              <a:t>Dataset is from Kaggle | </a:t>
            </a:r>
            <a:r>
              <a:rPr lang="en-US" sz="1800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&lt;!Dataset Link</a:t>
            </a:r>
            <a:r>
              <a:rPr lang="en-US" sz="1800" dirty="0">
                <a:solidFill>
                  <a:schemeClr val="accent3"/>
                </a:solidFill>
              </a:rPr>
              <a:t>&gt;</a:t>
            </a:r>
          </a:p>
          <a:p>
            <a:pPr lvl="2"/>
            <a:r>
              <a:rPr lang="en-US" sz="1800" dirty="0"/>
              <a:t>Temporal Coverage: 2013 -&gt; 2021</a:t>
            </a:r>
          </a:p>
          <a:p>
            <a:pPr lvl="2"/>
            <a:r>
              <a:rPr lang="en-US" sz="1800" dirty="0"/>
              <a:t>Total Dataset Size:  8.17GB </a:t>
            </a:r>
          </a:p>
          <a:p>
            <a:pPr lvl="2"/>
            <a:r>
              <a:rPr lang="en-US" sz="1800" dirty="0"/>
              <a:t>Total Rows: Almost 50 Million </a:t>
            </a:r>
          </a:p>
          <a:p>
            <a:pPr lvl="2"/>
            <a:r>
              <a:rPr lang="en-US" sz="1800" dirty="0"/>
              <a:t>Total Columns: 23 </a:t>
            </a:r>
          </a:p>
          <a:p>
            <a:pPr lvl="2"/>
            <a:r>
              <a:rPr lang="en-US" sz="1800" dirty="0"/>
              <a:t>Total Games: 300+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73D2D4-21A5-92FD-5A62-FB3E0A45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703"/>
          <a:stretch/>
        </p:blipFill>
        <p:spPr>
          <a:xfrm>
            <a:off x="7562641" y="3778250"/>
            <a:ext cx="3594518" cy="2471063"/>
          </a:xfrm>
          <a:prstGeom prst="rect">
            <a:avLst/>
          </a:prstGeom>
          <a:ln>
            <a:solidFill>
              <a:srgbClr val="7030A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73826E-0D8B-930E-5EEE-0221834018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90"/>
          <a:stretch/>
        </p:blipFill>
        <p:spPr>
          <a:xfrm>
            <a:off x="460361" y="3086100"/>
            <a:ext cx="6174389" cy="3163213"/>
          </a:xfrm>
          <a:prstGeom prst="rect">
            <a:avLst/>
          </a:prstGeom>
          <a:ln>
            <a:solidFill>
              <a:srgbClr val="00B0F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0" name="Rectangle 32">
            <a:extLst>
              <a:ext uri="{FF2B5EF4-FFF2-40B4-BE49-F238E27FC236}">
                <a16:creationId xmlns:a16="http://schemas.microsoft.com/office/drawing/2014/main" id="{34EA1668-B9EE-C3F6-DB76-DDCEF9659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0262" y="2691944"/>
            <a:ext cx="3840480" cy="1600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890282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AAD1F-D1DA-54C9-37E1-5CFD450F7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55682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 dirty="0"/>
              <a:t>Hardware </a:t>
            </a:r>
            <a:r>
              <a:rPr lang="en-US" sz="3400" dirty="0">
                <a:solidFill>
                  <a:srgbClr val="FFFF00"/>
                </a:solidFill>
              </a:rPr>
              <a:t>Specifications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370" y="1523256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8463B-2621-AAE7-3D50-FCB91694F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1799183"/>
            <a:ext cx="4443154" cy="4448537"/>
          </a:xfrm>
        </p:spPr>
        <p:txBody>
          <a:bodyPr>
            <a:normAutofit/>
          </a:bodyPr>
          <a:lstStyle/>
          <a:p>
            <a:r>
              <a:rPr lang="en-US" sz="2400" dirty="0"/>
              <a:t>Cluster Version: Hadoop 3.1.2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Command: hadoop version</a:t>
            </a:r>
          </a:p>
          <a:p>
            <a:r>
              <a:rPr lang="en-US" sz="2400" dirty="0"/>
              <a:t>Number of Nodes: 3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Command: yarn node –list all</a:t>
            </a:r>
            <a:endParaRPr lang="en-US" sz="2000" dirty="0"/>
          </a:p>
          <a:p>
            <a:r>
              <a:rPr lang="en-US" sz="2400" dirty="0"/>
              <a:t>Memory Size: 58GB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Command: free -h</a:t>
            </a:r>
            <a:endParaRPr lang="en-US" sz="2000" dirty="0"/>
          </a:p>
          <a:p>
            <a:r>
              <a:rPr lang="en-US" sz="2400" dirty="0"/>
              <a:t>CPU Speed: Intel Xeon Platinum 8167M @ 2.0 </a:t>
            </a:r>
            <a:r>
              <a:rPr lang="en-US" sz="2400" dirty="0" err="1"/>
              <a:t>Ghz</a:t>
            </a:r>
            <a:endParaRPr lang="en-US" sz="2400" dirty="0"/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Command: </a:t>
            </a:r>
            <a:r>
              <a:rPr lang="en-US" sz="2000" dirty="0" err="1">
                <a:solidFill>
                  <a:schemeClr val="accent2"/>
                </a:solidFill>
              </a:rPr>
              <a:t>lscpu</a:t>
            </a:r>
            <a:endParaRPr lang="en-US" sz="2000" dirty="0"/>
          </a:p>
          <a:p>
            <a:pPr marL="457200" lvl="1" indent="0">
              <a:buNone/>
            </a:pPr>
            <a:r>
              <a:rPr lang="en-US" sz="1800" dirty="0"/>
              <a:t> 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321132C-96A3-B603-9B81-B6014B98D0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73" b="29169"/>
          <a:stretch/>
        </p:blipFill>
        <p:spPr>
          <a:xfrm>
            <a:off x="5266114" y="2205500"/>
            <a:ext cx="6229604" cy="3067795"/>
          </a:xfrm>
          <a:prstGeom prst="rect">
            <a:avLst/>
          </a:prstGeom>
          <a:ln>
            <a:solidFill>
              <a:srgbClr val="E223BD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03132923"/>
      </p:ext>
    </p:extLst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2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5629E5-4AAB-0D53-2DD5-6B11F8D31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>
                <a:solidFill>
                  <a:srgbClr val="FFFF00"/>
                </a:solidFill>
              </a:rPr>
              <a:t>What</a:t>
            </a:r>
            <a:r>
              <a:rPr lang="en-US" sz="3400" dirty="0"/>
              <a:t> did we do with it?</a:t>
            </a:r>
          </a:p>
        </p:txBody>
      </p:sp>
      <p:sp>
        <p:nvSpPr>
          <p:cNvPr id="53" name="Rectangle 3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3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Content Placeholder 25">
            <a:extLst>
              <a:ext uri="{FF2B5EF4-FFF2-40B4-BE49-F238E27FC236}">
                <a16:creationId xmlns:a16="http://schemas.microsoft.com/office/drawing/2014/main" id="{CC89DDA7-B84A-FBCD-6752-228556025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510108"/>
            <a:ext cx="5261266" cy="3492868"/>
          </a:xfrm>
        </p:spPr>
        <p:txBody>
          <a:bodyPr>
            <a:normAutofit/>
          </a:bodyPr>
          <a:lstStyle/>
          <a:p>
            <a:r>
              <a:rPr lang="en-US" sz="2000" dirty="0"/>
              <a:t>A lot of stuff</a:t>
            </a:r>
          </a:p>
          <a:p>
            <a:r>
              <a:rPr lang="en-US" sz="2000" dirty="0"/>
              <a:t>Uploaded Files to Oracle Linux</a:t>
            </a:r>
          </a:p>
          <a:p>
            <a:r>
              <a:rPr lang="en-US" sz="2000" dirty="0"/>
              <a:t>Cleaned and Reduced Dataset from </a:t>
            </a:r>
            <a:br>
              <a:rPr lang="en-US" sz="2000" dirty="0"/>
            </a:br>
            <a:r>
              <a:rPr lang="en-US" sz="2000" dirty="0"/>
              <a:t>8GB (Origin)-&gt; 3GB (MapReduce)-&gt; 348MB (Tableau Prep)</a:t>
            </a:r>
          </a:p>
          <a:p>
            <a:r>
              <a:rPr lang="en-US" sz="2000" dirty="0"/>
              <a:t>Ran Geo-Spatial, Time-Series, Basic Natural Language Processing, Analysis</a:t>
            </a:r>
          </a:p>
        </p:txBody>
      </p:sp>
      <p:pic>
        <p:nvPicPr>
          <p:cNvPr id="9" name="Content Placeholder 8" descr="Diagram, Teams&#10;&#10;Description automatically generated">
            <a:extLst>
              <a:ext uri="{FF2B5EF4-FFF2-40B4-BE49-F238E27FC236}">
                <a16:creationId xmlns:a16="http://schemas.microsoft.com/office/drawing/2014/main" id="{EA57CB3C-E11B-912C-CEB8-2B00C5D27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473" y="128603"/>
            <a:ext cx="5709688" cy="66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89696"/>
      </p:ext>
    </p:extLst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5629E5-4AAB-0D53-2DD5-6B11F8D31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278169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Methodology</a:t>
            </a:r>
            <a:r>
              <a:rPr lang="en-US" sz="4800" dirty="0"/>
              <a:t> - How did we do it?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83C897-7150-9BBC-BDA1-6DEBBB1CE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1594427"/>
            <a:ext cx="5487429" cy="4977245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7172" name="Picture 4" descr="Pixilart - progress bar gif by ASHLEY-OMG">
            <a:extLst>
              <a:ext uri="{FF2B5EF4-FFF2-40B4-BE49-F238E27FC236}">
                <a16:creationId xmlns:a16="http://schemas.microsoft.com/office/drawing/2014/main" id="{458D76C6-356B-3445-26C8-A5135571F2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6" t="24502" r="1226" b="15487"/>
          <a:stretch/>
        </p:blipFill>
        <p:spPr bwMode="auto">
          <a:xfrm>
            <a:off x="7339469" y="193966"/>
            <a:ext cx="2848088" cy="120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971F9B9-94F8-B1C1-FF70-169C230F74E1}"/>
              </a:ext>
            </a:extLst>
          </p:cNvPr>
          <p:cNvSpPr txBox="1"/>
          <p:nvPr/>
        </p:nvSpPr>
        <p:spPr>
          <a:xfrm>
            <a:off x="477980" y="47985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are our notes.</a:t>
            </a:r>
          </a:p>
        </p:txBody>
      </p:sp>
    </p:spTree>
    <p:extLst>
      <p:ext uri="{BB962C8B-B14F-4D97-AF65-F5344CB8AC3E}">
        <p14:creationId xmlns:p14="http://schemas.microsoft.com/office/powerpoint/2010/main" val="69020833"/>
      </p:ext>
    </p:extLst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9">
            <a:extLst>
              <a:ext uri="{FF2B5EF4-FFF2-40B4-BE49-F238E27FC236}">
                <a16:creationId xmlns:a16="http://schemas.microsoft.com/office/drawing/2014/main" id="{C0D35DEF-6008-463B-83B3-F65035F09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3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4716089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5629E5-4AAB-0D53-2DD5-6B11F8D31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816862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Creating Tables using Beeline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D1B997-B76D-438F-59FE-942EF2A97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90" y="427891"/>
            <a:ext cx="3163884" cy="3823426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39528E-CC0B-19F3-C9BD-638E7BDD36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t="-1028" r="-1489" b="1028"/>
          <a:stretch/>
        </p:blipFill>
        <p:spPr bwMode="auto">
          <a:xfrm>
            <a:off x="3485760" y="557991"/>
            <a:ext cx="6935518" cy="943372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9" name="Rectangle 3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5271" y="5483123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038B9-5A20-4399-DF96-6AD5BCAA4649}"/>
              </a:ext>
            </a:extLst>
          </p:cNvPr>
          <p:cNvSpPr txBox="1"/>
          <p:nvPr/>
        </p:nvSpPr>
        <p:spPr>
          <a:xfrm>
            <a:off x="6892712" y="5256862"/>
            <a:ext cx="4070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It’s actually working…! For now.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E7A7-07A5-C191-5E17-FFA2DF2617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41" b="3837"/>
          <a:stretch/>
        </p:blipFill>
        <p:spPr>
          <a:xfrm>
            <a:off x="4782641" y="1522572"/>
            <a:ext cx="6072682" cy="212267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765F723-E1A3-FF09-7AA0-AACB71707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7784" y="3141756"/>
            <a:ext cx="2705100" cy="1400175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7004210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07183F-857F-9100-F6DD-8B481C636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MapReduce</a:t>
            </a:r>
            <a:r>
              <a:rPr lang="en-US" sz="4800" dirty="0"/>
              <a:t> Time!</a:t>
            </a:r>
          </a:p>
        </p:txBody>
      </p:sp>
      <p:sp>
        <p:nvSpPr>
          <p:cNvPr id="32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DE77F861-7D52-6448-461E-B4033BA57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1105" y="881488"/>
            <a:ext cx="6408836" cy="5095024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442B92F5-8752-2242-3FE6-2393C166EF7F}"/>
              </a:ext>
            </a:extLst>
          </p:cNvPr>
          <p:cNvSpPr/>
          <p:nvPr/>
        </p:nvSpPr>
        <p:spPr>
          <a:xfrm>
            <a:off x="9537700" y="2457450"/>
            <a:ext cx="279400" cy="8382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BB20E25-0468-76C7-23A5-3EBBD502A8EE}"/>
              </a:ext>
            </a:extLst>
          </p:cNvPr>
          <p:cNvSpPr/>
          <p:nvPr/>
        </p:nvSpPr>
        <p:spPr>
          <a:xfrm rot="12510774">
            <a:off x="9641036" y="1705449"/>
            <a:ext cx="831850" cy="298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23397D-61A4-78A5-6B74-F5E5BD257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976" y="1059975"/>
            <a:ext cx="3428624" cy="41143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0FA63C-6D90-A6B6-E6F6-ED163193459C}"/>
              </a:ext>
            </a:extLst>
          </p:cNvPr>
          <p:cNvSpPr txBox="1"/>
          <p:nvPr/>
        </p:nvSpPr>
        <p:spPr>
          <a:xfrm>
            <a:off x="578652" y="480499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Or Else…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12EA40BF-55B8-A835-9C04-1C72A2FBD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643" y="5670212"/>
            <a:ext cx="3811327" cy="909075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2275429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C7EF1-0944-CAC4-21F9-9C6F5D6B8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Along The Way… and Some </a:t>
            </a:r>
            <a:r>
              <a:rPr lang="en-US" dirty="0">
                <a:solidFill>
                  <a:srgbClr val="FFFF00"/>
                </a:solidFill>
              </a:rPr>
              <a:t>Pizza</a:t>
            </a:r>
            <a:r>
              <a:rPr lang="en-US" dirty="0"/>
              <a:t>.</a:t>
            </a:r>
          </a:p>
        </p:txBody>
      </p:sp>
      <p:pic>
        <p:nvPicPr>
          <p:cNvPr id="5" name="Content Placeholder 4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A2A4EFD1-006E-591B-5A6D-6A42CC567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345" y="2604397"/>
            <a:ext cx="4705351" cy="3623120"/>
          </a:xfr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9E63012-A329-3492-42C8-CE1FEC2648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0563317"/>
              </p:ext>
            </p:extLst>
          </p:nvPr>
        </p:nvGraphicFramePr>
        <p:xfrm>
          <a:off x="1984757" y="3165943"/>
          <a:ext cx="2450845" cy="296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4C4295B-726C-4CDE-CD76-6EE351777165}"/>
              </a:ext>
            </a:extLst>
          </p:cNvPr>
          <p:cNvSpPr txBox="1"/>
          <p:nvPr/>
        </p:nvSpPr>
        <p:spPr>
          <a:xfrm>
            <a:off x="908304" y="2546957"/>
            <a:ext cx="4603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dirty="0" err="1"/>
              <a:t>reviewText</a:t>
            </a:r>
            <a:r>
              <a:rPr lang="en-US" sz="2000" dirty="0"/>
              <a:t> column data was completely messed up.</a:t>
            </a:r>
          </a:p>
          <a:p>
            <a:pPr algn="ctr"/>
            <a:r>
              <a:rPr lang="en-US" sz="2000" dirty="0"/>
              <a:t>Or so we thought.</a:t>
            </a:r>
          </a:p>
        </p:txBody>
      </p:sp>
    </p:spTree>
    <p:extLst>
      <p:ext uri="{BB962C8B-B14F-4D97-AF65-F5344CB8AC3E}">
        <p14:creationId xmlns:p14="http://schemas.microsoft.com/office/powerpoint/2010/main" val="257586648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AccentBoxVTI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Custom 1">
      <a:majorFont>
        <a:latin typeface="Pixel Operator"/>
        <a:ea typeface=""/>
        <a:cs typeface=""/>
      </a:majorFont>
      <a:minorFont>
        <a:latin typeface="Pixel Operat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</TotalTime>
  <Words>718</Words>
  <Application>Microsoft Office PowerPoint</Application>
  <PresentationFormat>Widescreen</PresentationFormat>
  <Paragraphs>111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Pixel Operator</vt:lpstr>
      <vt:lpstr>AccentBoxVTI</vt:lpstr>
      <vt:lpstr>Steam Reviews Data Analysis using Tableau</vt:lpstr>
      <vt:lpstr>Main Menu (Table of Contents)</vt:lpstr>
      <vt:lpstr>Introduction: What is our Dataset?   </vt:lpstr>
      <vt:lpstr>Hardware Specifications</vt:lpstr>
      <vt:lpstr>What did we do with it?</vt:lpstr>
      <vt:lpstr>Methodology - How did we do it?</vt:lpstr>
      <vt:lpstr>Creating Tables using Beeline</vt:lpstr>
      <vt:lpstr>MapReduce Time!</vt:lpstr>
      <vt:lpstr>Challenges Along The Way… and Some Pizza.</vt:lpstr>
      <vt:lpstr>But then we realized… it wasn’t NULL after all.</vt:lpstr>
      <vt:lpstr>Cleaning &amp; Reducing with Tableau Prep</vt:lpstr>
      <vt:lpstr>Unix Timestamp Conversion Process</vt:lpstr>
      <vt:lpstr>Derived Country Variable</vt:lpstr>
      <vt:lpstr>Why is this Useful? Look closely.</vt:lpstr>
      <vt:lpstr>Video Game With the Highest Reviews in 2017: PUBG</vt:lpstr>
      <vt:lpstr>PowerPoint Presentation</vt:lpstr>
      <vt:lpstr>Geo-Spatial Visualization | Entire Dataset</vt:lpstr>
      <vt:lpstr>Temporal Analysis From a Business Perspective:  Grand Theft Auto V</vt:lpstr>
      <vt:lpstr>Natural Language Processing</vt:lpstr>
      <vt:lpstr>Other Analysis</vt:lpstr>
      <vt:lpstr>Game Over. (This is the Conclusion)</vt:lpstr>
      <vt:lpstr>Something Interesting…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STEAM REVIEW ANALYSIs</dc:title>
  <dc:creator>Azim Pathan</dc:creator>
  <cp:lastModifiedBy>Azim Pathan</cp:lastModifiedBy>
  <cp:revision>1</cp:revision>
  <dcterms:created xsi:type="dcterms:W3CDTF">2022-12-07T05:47:07Z</dcterms:created>
  <dcterms:modified xsi:type="dcterms:W3CDTF">2022-12-07T12:46:01Z</dcterms:modified>
</cp:coreProperties>
</file>